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9" r:id="rId2"/>
    <p:sldId id="300" r:id="rId3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0504D"/>
    <a:srgbClr val="BFBFBF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113" autoAdjust="0"/>
    <p:restoredTop sz="97556" autoAdjust="0"/>
  </p:normalViewPr>
  <p:slideViewPr>
    <p:cSldViewPr snapToGrid="0">
      <p:cViewPr>
        <p:scale>
          <a:sx n="307" d="100"/>
          <a:sy n="307" d="100"/>
        </p:scale>
        <p:origin x="16" y="83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/>
              </a:defRPr>
            </a:lvl1pPr>
          </a:lstStyle>
          <a:p>
            <a:fld id="{0823ED3D-2086-46B3-809F-85624124FC39}" type="datetimeFigureOut">
              <a:rPr lang="en-US" smtClean="0"/>
              <a:pPr/>
              <a:t>3/15/15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/>
              </a:defRPr>
            </a:lvl1pPr>
          </a:lstStyle>
          <a:p>
            <a:fld id="{8EEFB509-05F1-4744-8F69-2434595B91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52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2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7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4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2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6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96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2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5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32748205-9BE4-4B1A-A71D-701434D85E67}" type="datetimeFigureOut">
              <a:rPr lang="en-US" smtClean="0"/>
              <a:pPr/>
              <a:t>3/15/15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6D1BD130-1F9E-4BFB-B447-19A7BE8E85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01" Type="http://schemas.openxmlformats.org/officeDocument/2006/relationships/image" Target="../media/image78.png"/><Relationship Id="rId102" Type="http://schemas.openxmlformats.org/officeDocument/2006/relationships/image" Target="../media/image79.png"/><Relationship Id="rId103" Type="http://schemas.openxmlformats.org/officeDocument/2006/relationships/image" Target="../media/image80.png"/><Relationship Id="rId104" Type="http://schemas.openxmlformats.org/officeDocument/2006/relationships/image" Target="../media/image81.png"/><Relationship Id="rId105" Type="http://schemas.openxmlformats.org/officeDocument/2006/relationships/image" Target="../media/image82.jpeg"/><Relationship Id="rId106" Type="http://schemas.microsoft.com/office/2007/relationships/hdphoto" Target="../media/hdphoto23.wdp"/><Relationship Id="rId107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microsoft.com/office/2007/relationships/hdphoto" Target="../media/hdphoto1.wdp"/><Relationship Id="rId9" Type="http://schemas.openxmlformats.org/officeDocument/2006/relationships/image" Target="../media/image7.jpeg"/><Relationship Id="rId10" Type="http://schemas.microsoft.com/office/2007/relationships/hdphoto" Target="../media/hdphoto2.wdp"/><Relationship Id="rId11" Type="http://schemas.openxmlformats.org/officeDocument/2006/relationships/image" Target="../media/image8.jpeg"/><Relationship Id="rId12" Type="http://schemas.microsoft.com/office/2007/relationships/hdphoto" Target="../media/hdphoto3.wdp"/><Relationship Id="rId13" Type="http://schemas.openxmlformats.org/officeDocument/2006/relationships/image" Target="../media/image9.png"/><Relationship Id="rId14" Type="http://schemas.openxmlformats.org/officeDocument/2006/relationships/image" Target="../media/image10.png"/><Relationship Id="rId15" Type="http://schemas.openxmlformats.org/officeDocument/2006/relationships/image" Target="../media/image11.png"/><Relationship Id="rId16" Type="http://schemas.openxmlformats.org/officeDocument/2006/relationships/image" Target="../media/image12.png"/><Relationship Id="rId17" Type="http://schemas.openxmlformats.org/officeDocument/2006/relationships/image" Target="../media/image13.png"/><Relationship Id="rId18" Type="http://schemas.openxmlformats.org/officeDocument/2006/relationships/image" Target="../media/image14.png"/><Relationship Id="rId19" Type="http://schemas.openxmlformats.org/officeDocument/2006/relationships/image" Target="../media/image15.png"/><Relationship Id="rId30" Type="http://schemas.openxmlformats.org/officeDocument/2006/relationships/image" Target="../media/image26.png"/><Relationship Id="rId31" Type="http://schemas.microsoft.com/office/2007/relationships/hdphoto" Target="../media/hdphoto4.wdp"/><Relationship Id="rId32" Type="http://schemas.openxmlformats.org/officeDocument/2006/relationships/image" Target="../media/image27.png"/><Relationship Id="rId33" Type="http://schemas.microsoft.com/office/2007/relationships/hdphoto" Target="../media/hdphoto5.wdp"/><Relationship Id="rId34" Type="http://schemas.openxmlformats.org/officeDocument/2006/relationships/image" Target="../media/image28.png"/><Relationship Id="rId35" Type="http://schemas.microsoft.com/office/2007/relationships/hdphoto" Target="../media/hdphoto6.wdp"/><Relationship Id="rId36" Type="http://schemas.openxmlformats.org/officeDocument/2006/relationships/image" Target="../media/image29.png"/><Relationship Id="rId37" Type="http://schemas.microsoft.com/office/2007/relationships/hdphoto" Target="../media/hdphoto7.wdp"/><Relationship Id="rId38" Type="http://schemas.openxmlformats.org/officeDocument/2006/relationships/image" Target="../media/image30.png"/><Relationship Id="rId39" Type="http://schemas.microsoft.com/office/2007/relationships/hdphoto" Target="../media/hdphoto8.wdp"/><Relationship Id="rId50" Type="http://schemas.openxmlformats.org/officeDocument/2006/relationships/image" Target="../media/image39.png"/><Relationship Id="rId51" Type="http://schemas.openxmlformats.org/officeDocument/2006/relationships/image" Target="../media/image40.png"/><Relationship Id="rId52" Type="http://schemas.openxmlformats.org/officeDocument/2006/relationships/image" Target="../media/image41.png"/><Relationship Id="rId53" Type="http://schemas.openxmlformats.org/officeDocument/2006/relationships/image" Target="../media/image42.png"/><Relationship Id="rId54" Type="http://schemas.openxmlformats.org/officeDocument/2006/relationships/image" Target="../media/image43.png"/><Relationship Id="rId55" Type="http://schemas.openxmlformats.org/officeDocument/2006/relationships/image" Target="../media/image44.png"/><Relationship Id="rId56" Type="http://schemas.openxmlformats.org/officeDocument/2006/relationships/image" Target="../media/image45.png"/><Relationship Id="rId57" Type="http://schemas.openxmlformats.org/officeDocument/2006/relationships/image" Target="../media/image46.png"/><Relationship Id="rId58" Type="http://schemas.openxmlformats.org/officeDocument/2006/relationships/image" Target="../media/image47.png"/><Relationship Id="rId59" Type="http://schemas.openxmlformats.org/officeDocument/2006/relationships/image" Target="../media/image48.png"/><Relationship Id="rId70" Type="http://schemas.openxmlformats.org/officeDocument/2006/relationships/image" Target="../media/image57.png"/><Relationship Id="rId71" Type="http://schemas.openxmlformats.org/officeDocument/2006/relationships/image" Target="../media/image58.png"/><Relationship Id="rId72" Type="http://schemas.openxmlformats.org/officeDocument/2006/relationships/image" Target="../media/image59.png"/><Relationship Id="rId73" Type="http://schemas.openxmlformats.org/officeDocument/2006/relationships/image" Target="../media/image60.tiff"/><Relationship Id="rId74" Type="http://schemas.openxmlformats.org/officeDocument/2006/relationships/image" Target="../media/image61.tiff"/><Relationship Id="rId75" Type="http://schemas.openxmlformats.org/officeDocument/2006/relationships/image" Target="../media/image62.png"/><Relationship Id="rId76" Type="http://schemas.openxmlformats.org/officeDocument/2006/relationships/image" Target="../media/image63.png"/><Relationship Id="rId77" Type="http://schemas.openxmlformats.org/officeDocument/2006/relationships/image" Target="../media/image64.jpeg"/><Relationship Id="rId78" Type="http://schemas.microsoft.com/office/2007/relationships/hdphoto" Target="../media/hdphoto13.wdp"/><Relationship Id="rId79" Type="http://schemas.openxmlformats.org/officeDocument/2006/relationships/image" Target="../media/image65.jpeg"/><Relationship Id="rId90" Type="http://schemas.microsoft.com/office/2007/relationships/hdphoto" Target="../media/hdphoto19.wdp"/><Relationship Id="rId91" Type="http://schemas.openxmlformats.org/officeDocument/2006/relationships/image" Target="../media/image71.jpeg"/><Relationship Id="rId92" Type="http://schemas.microsoft.com/office/2007/relationships/hdphoto" Target="../media/hdphoto20.wdp"/><Relationship Id="rId93" Type="http://schemas.openxmlformats.org/officeDocument/2006/relationships/image" Target="../media/image72.png"/><Relationship Id="rId94" Type="http://schemas.openxmlformats.org/officeDocument/2006/relationships/image" Target="../media/image73.png"/><Relationship Id="rId95" Type="http://schemas.openxmlformats.org/officeDocument/2006/relationships/image" Target="../media/image74.png"/><Relationship Id="rId96" Type="http://schemas.openxmlformats.org/officeDocument/2006/relationships/image" Target="../media/image75.png"/><Relationship Id="rId97" Type="http://schemas.microsoft.com/office/2007/relationships/hdphoto" Target="../media/hdphoto21.wdp"/><Relationship Id="rId98" Type="http://schemas.openxmlformats.org/officeDocument/2006/relationships/image" Target="../media/image76.jpeg"/><Relationship Id="rId99" Type="http://schemas.microsoft.com/office/2007/relationships/hdphoto" Target="../media/hdphoto22.wdp"/><Relationship Id="rId20" Type="http://schemas.openxmlformats.org/officeDocument/2006/relationships/image" Target="../media/image16.png"/><Relationship Id="rId21" Type="http://schemas.openxmlformats.org/officeDocument/2006/relationships/image" Target="../media/image17.png"/><Relationship Id="rId22" Type="http://schemas.openxmlformats.org/officeDocument/2006/relationships/image" Target="../media/image18.png"/><Relationship Id="rId23" Type="http://schemas.openxmlformats.org/officeDocument/2006/relationships/image" Target="../media/image19.png"/><Relationship Id="rId24" Type="http://schemas.openxmlformats.org/officeDocument/2006/relationships/image" Target="../media/image20.png"/><Relationship Id="rId25" Type="http://schemas.openxmlformats.org/officeDocument/2006/relationships/image" Target="../media/image21.png"/><Relationship Id="rId26" Type="http://schemas.openxmlformats.org/officeDocument/2006/relationships/image" Target="../media/image22.png"/><Relationship Id="rId27" Type="http://schemas.openxmlformats.org/officeDocument/2006/relationships/image" Target="../media/image23.png"/><Relationship Id="rId28" Type="http://schemas.openxmlformats.org/officeDocument/2006/relationships/image" Target="../media/image24.png"/><Relationship Id="rId29" Type="http://schemas.openxmlformats.org/officeDocument/2006/relationships/image" Target="../media/image25.png"/><Relationship Id="rId40" Type="http://schemas.openxmlformats.org/officeDocument/2006/relationships/image" Target="../media/image31.png"/><Relationship Id="rId41" Type="http://schemas.microsoft.com/office/2007/relationships/hdphoto" Target="../media/hdphoto9.wdp"/><Relationship Id="rId42" Type="http://schemas.openxmlformats.org/officeDocument/2006/relationships/image" Target="../media/image32.png"/><Relationship Id="rId43" Type="http://schemas.openxmlformats.org/officeDocument/2006/relationships/image" Target="../media/image33.png"/><Relationship Id="rId44" Type="http://schemas.openxmlformats.org/officeDocument/2006/relationships/image" Target="../media/image34.png"/><Relationship Id="rId45" Type="http://schemas.openxmlformats.org/officeDocument/2006/relationships/image" Target="../media/image35.png"/><Relationship Id="rId46" Type="http://schemas.openxmlformats.org/officeDocument/2006/relationships/image" Target="../media/image36.png"/><Relationship Id="rId47" Type="http://schemas.openxmlformats.org/officeDocument/2006/relationships/image" Target="../media/image37.png"/><Relationship Id="rId48" Type="http://schemas.openxmlformats.org/officeDocument/2006/relationships/image" Target="../media/image38.png"/><Relationship Id="rId49" Type="http://schemas.microsoft.com/office/2007/relationships/hdphoto" Target="../media/hdphoto10.wdp"/><Relationship Id="rId60" Type="http://schemas.openxmlformats.org/officeDocument/2006/relationships/image" Target="../media/image49.png"/><Relationship Id="rId61" Type="http://schemas.microsoft.com/office/2007/relationships/hdphoto" Target="../media/hdphoto11.wdp"/><Relationship Id="rId62" Type="http://schemas.openxmlformats.org/officeDocument/2006/relationships/image" Target="../media/image50.png"/><Relationship Id="rId63" Type="http://schemas.microsoft.com/office/2007/relationships/hdphoto" Target="../media/hdphoto12.wdp"/><Relationship Id="rId64" Type="http://schemas.openxmlformats.org/officeDocument/2006/relationships/image" Target="../media/image51.png"/><Relationship Id="rId65" Type="http://schemas.openxmlformats.org/officeDocument/2006/relationships/image" Target="../media/image52.png"/><Relationship Id="rId66" Type="http://schemas.openxmlformats.org/officeDocument/2006/relationships/image" Target="../media/image53.png"/><Relationship Id="rId67" Type="http://schemas.openxmlformats.org/officeDocument/2006/relationships/image" Target="../media/image54.png"/><Relationship Id="rId68" Type="http://schemas.openxmlformats.org/officeDocument/2006/relationships/image" Target="../media/image55.png"/><Relationship Id="rId69" Type="http://schemas.openxmlformats.org/officeDocument/2006/relationships/image" Target="../media/image56.png"/><Relationship Id="rId100" Type="http://schemas.openxmlformats.org/officeDocument/2006/relationships/image" Target="../media/image77.png"/><Relationship Id="rId80" Type="http://schemas.microsoft.com/office/2007/relationships/hdphoto" Target="../media/hdphoto14.wdp"/><Relationship Id="rId81" Type="http://schemas.openxmlformats.org/officeDocument/2006/relationships/image" Target="../media/image66.jpeg"/><Relationship Id="rId82" Type="http://schemas.microsoft.com/office/2007/relationships/hdphoto" Target="../media/hdphoto15.wdp"/><Relationship Id="rId83" Type="http://schemas.openxmlformats.org/officeDocument/2006/relationships/image" Target="../media/image67.jpeg"/><Relationship Id="rId84" Type="http://schemas.microsoft.com/office/2007/relationships/hdphoto" Target="../media/hdphoto16.wdp"/><Relationship Id="rId85" Type="http://schemas.openxmlformats.org/officeDocument/2006/relationships/image" Target="../media/image68.jpeg"/><Relationship Id="rId86" Type="http://schemas.microsoft.com/office/2007/relationships/hdphoto" Target="../media/hdphoto17.wdp"/><Relationship Id="rId87" Type="http://schemas.openxmlformats.org/officeDocument/2006/relationships/image" Target="../media/image69.png"/><Relationship Id="rId88" Type="http://schemas.microsoft.com/office/2007/relationships/hdphoto" Target="../media/hdphoto18.wdp"/><Relationship Id="rId89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00.jpeg"/><Relationship Id="rId21" Type="http://schemas.microsoft.com/office/2007/relationships/hdphoto" Target="../media/hdphoto26.wdp"/><Relationship Id="rId22" Type="http://schemas.openxmlformats.org/officeDocument/2006/relationships/image" Target="../media/image101.png"/><Relationship Id="rId23" Type="http://schemas.openxmlformats.org/officeDocument/2006/relationships/image" Target="../media/image102.png"/><Relationship Id="rId24" Type="http://schemas.openxmlformats.org/officeDocument/2006/relationships/image" Target="../media/image103.png"/><Relationship Id="rId25" Type="http://schemas.openxmlformats.org/officeDocument/2006/relationships/image" Target="../media/image104.png"/><Relationship Id="rId26" Type="http://schemas.openxmlformats.org/officeDocument/2006/relationships/image" Target="../media/image105.png"/><Relationship Id="rId27" Type="http://schemas.openxmlformats.org/officeDocument/2006/relationships/image" Target="../media/image106.png"/><Relationship Id="rId28" Type="http://schemas.openxmlformats.org/officeDocument/2006/relationships/image" Target="../media/image107.png"/><Relationship Id="rId29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30" Type="http://schemas.openxmlformats.org/officeDocument/2006/relationships/image" Target="../media/image109.png"/><Relationship Id="rId31" Type="http://schemas.openxmlformats.org/officeDocument/2006/relationships/image" Target="../media/image110.jpeg"/><Relationship Id="rId32" Type="http://schemas.microsoft.com/office/2007/relationships/hdphoto" Target="../media/hdphoto27.wdp"/><Relationship Id="rId9" Type="http://schemas.openxmlformats.org/officeDocument/2006/relationships/image" Target="../media/image91.jpe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33" Type="http://schemas.openxmlformats.org/officeDocument/2006/relationships/image" Target="../media/image111.jpeg"/><Relationship Id="rId34" Type="http://schemas.microsoft.com/office/2007/relationships/hdphoto" Target="../media/hdphoto28.wdp"/><Relationship Id="rId35" Type="http://schemas.openxmlformats.org/officeDocument/2006/relationships/image" Target="../media/image112.jpeg"/><Relationship Id="rId36" Type="http://schemas.microsoft.com/office/2007/relationships/hdphoto" Target="../media/hdphoto29.wdp"/><Relationship Id="rId10" Type="http://schemas.microsoft.com/office/2007/relationships/hdphoto" Target="../media/hdphoto24.wdp"/><Relationship Id="rId11" Type="http://schemas.openxmlformats.org/officeDocument/2006/relationships/image" Target="../media/image92.png"/><Relationship Id="rId12" Type="http://schemas.openxmlformats.org/officeDocument/2006/relationships/image" Target="../media/image93.png"/><Relationship Id="rId13" Type="http://schemas.openxmlformats.org/officeDocument/2006/relationships/image" Target="../media/image94.jpeg"/><Relationship Id="rId14" Type="http://schemas.microsoft.com/office/2007/relationships/hdphoto" Target="../media/hdphoto25.wdp"/><Relationship Id="rId15" Type="http://schemas.openxmlformats.org/officeDocument/2006/relationships/image" Target="../media/image95.png"/><Relationship Id="rId16" Type="http://schemas.openxmlformats.org/officeDocument/2006/relationships/image" Target="../media/image96.png"/><Relationship Id="rId17" Type="http://schemas.openxmlformats.org/officeDocument/2006/relationships/image" Target="../media/image97.png"/><Relationship Id="rId18" Type="http://schemas.openxmlformats.org/officeDocument/2006/relationships/image" Target="../media/image98.png"/><Relationship Id="rId19" Type="http://schemas.openxmlformats.org/officeDocument/2006/relationships/image" Target="../media/image99.png"/><Relationship Id="rId37" Type="http://schemas.openxmlformats.org/officeDocument/2006/relationships/image" Target="../media/image113.png"/><Relationship Id="rId38" Type="http://schemas.openxmlformats.org/officeDocument/2006/relationships/image" Target="../media/image114.png"/><Relationship Id="rId39" Type="http://schemas.openxmlformats.org/officeDocument/2006/relationships/image" Target="../media/image1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8" name="Group 987"/>
          <p:cNvGrpSpPr>
            <a:grpSpLocks noChangeAspect="1"/>
          </p:cNvGrpSpPr>
          <p:nvPr/>
        </p:nvGrpSpPr>
        <p:grpSpPr>
          <a:xfrm>
            <a:off x="-61200" y="0"/>
            <a:ext cx="1005840" cy="2247952"/>
            <a:chOff x="156072" y="152380"/>
            <a:chExt cx="1264094" cy="2825126"/>
          </a:xfrm>
        </p:grpSpPr>
        <p:pic>
          <p:nvPicPr>
            <p:cNvPr id="31" name="Picture 30" descr="ADRP.png"/>
            <p:cNvPicPr>
              <a:picLocks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24" t="2592" r="7395" b="2468"/>
            <a:stretch/>
          </p:blipFill>
          <p:spPr>
            <a:xfrm>
              <a:off x="461828" y="205120"/>
              <a:ext cx="819794" cy="914399"/>
            </a:xfrm>
            <a:prstGeom prst="rect">
              <a:avLst/>
            </a:prstGeom>
          </p:spPr>
        </p:pic>
        <p:grpSp>
          <p:nvGrpSpPr>
            <p:cNvPr id="57" name="Group 56"/>
            <p:cNvGrpSpPr/>
            <p:nvPr/>
          </p:nvGrpSpPr>
          <p:grpSpPr>
            <a:xfrm>
              <a:off x="414611" y="247738"/>
              <a:ext cx="43735" cy="798131"/>
              <a:chOff x="344057" y="333558"/>
              <a:chExt cx="43735" cy="798133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 flipH="1">
                <a:off x="344057" y="333558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344057" y="375217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344057" y="42240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344057" y="518356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344057" y="55076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344057" y="61362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344057" y="104470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344057" y="1131691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411030" y="1136010"/>
              <a:ext cx="867728" cy="914399"/>
              <a:chOff x="411031" y="1244280"/>
              <a:chExt cx="867730" cy="914400"/>
            </a:xfrm>
          </p:grpSpPr>
          <p:pic>
            <p:nvPicPr>
              <p:cNvPr id="32" name="Picture 31" descr="L2A.png"/>
              <p:cNvPicPr>
                <a:picLocks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441" t="3723" r="3795" b="2165"/>
              <a:stretch/>
            </p:blipFill>
            <p:spPr>
              <a:xfrm>
                <a:off x="461829" y="1244280"/>
                <a:ext cx="816932" cy="914400"/>
              </a:xfrm>
              <a:prstGeom prst="rect">
                <a:avLst/>
              </a:prstGeom>
            </p:spPr>
          </p:pic>
          <p:grpSp>
            <p:nvGrpSpPr>
              <p:cNvPr id="45" name="Group 44"/>
              <p:cNvGrpSpPr/>
              <p:nvPr/>
            </p:nvGrpSpPr>
            <p:grpSpPr>
              <a:xfrm>
                <a:off x="411031" y="1300540"/>
                <a:ext cx="43735" cy="645868"/>
                <a:chOff x="532897" y="1300540"/>
                <a:chExt cx="43735" cy="645868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532897" y="130054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flipH="1">
                  <a:off x="532897" y="132295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532897" y="135410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H="1">
                  <a:off x="532897" y="1427612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flipH="1">
                  <a:off x="532897" y="14952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flipH="1">
                  <a:off x="532897" y="162229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flipH="1">
                  <a:off x="532897" y="169740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flipH="1">
                  <a:off x="532897" y="1794008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flipH="1">
                  <a:off x="532897" y="1946408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8" name="Rectangle 57"/>
            <p:cNvSpPr/>
            <p:nvPr/>
          </p:nvSpPr>
          <p:spPr>
            <a:xfrm>
              <a:off x="461828" y="389781"/>
              <a:ext cx="816032" cy="163466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16200000">
              <a:off x="1128576" y="396321"/>
              <a:ext cx="398516" cy="184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61180" y="1164874"/>
              <a:ext cx="816032" cy="107874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 rot="16200000">
              <a:off x="1164969" y="1145756"/>
              <a:ext cx="325730" cy="184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L2A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411436" y="2063107"/>
              <a:ext cx="867464" cy="914399"/>
              <a:chOff x="1262053" y="290940"/>
              <a:chExt cx="867465" cy="914400"/>
            </a:xfrm>
          </p:grpSpPr>
          <p:pic>
            <p:nvPicPr>
              <p:cNvPr id="33" name="Picture 32" descr="actin.png"/>
              <p:cNvPicPr>
                <a:picLocks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29" t="4218" r="10078" b="6200"/>
              <a:stretch/>
            </p:blipFill>
            <p:spPr>
              <a:xfrm>
                <a:off x="1308841" y="290940"/>
                <a:ext cx="820677" cy="914400"/>
              </a:xfrm>
              <a:prstGeom prst="rect">
                <a:avLst/>
              </a:prstGeom>
            </p:spPr>
          </p:pic>
          <p:grpSp>
            <p:nvGrpSpPr>
              <p:cNvPr id="64" name="Group 63"/>
              <p:cNvGrpSpPr/>
              <p:nvPr/>
            </p:nvGrpSpPr>
            <p:grpSpPr>
              <a:xfrm>
                <a:off x="1262053" y="333558"/>
                <a:ext cx="43735" cy="798133"/>
                <a:chOff x="344057" y="333558"/>
                <a:chExt cx="43735" cy="798133"/>
              </a:xfrm>
            </p:grpSpPr>
            <p:cxnSp>
              <p:nvCxnSpPr>
                <p:cNvPr id="65" name="Straight Connector 64"/>
                <p:cNvCxnSpPr/>
                <p:nvPr/>
              </p:nvCxnSpPr>
              <p:spPr>
                <a:xfrm flipH="1">
                  <a:off x="344057" y="33355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H="1">
                  <a:off x="344057" y="37521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flipH="1">
                  <a:off x="344057" y="422404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H="1">
                  <a:off x="344057" y="518356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flipH="1">
                  <a:off x="344057" y="550764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H="1">
                  <a:off x="344057" y="61362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flipH="1">
                  <a:off x="344057" y="104470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344057" y="1131691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4" name="Rectangle 83"/>
            <p:cNvSpPr/>
            <p:nvPr/>
          </p:nvSpPr>
          <p:spPr>
            <a:xfrm>
              <a:off x="461180" y="2338806"/>
              <a:ext cx="816032" cy="107874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16200000">
              <a:off x="1149972" y="2319688"/>
              <a:ext cx="355723" cy="184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Actin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56072" y="152380"/>
              <a:ext cx="300082" cy="215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2a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99" name="Group 698"/>
          <p:cNvGrpSpPr/>
          <p:nvPr/>
        </p:nvGrpSpPr>
        <p:grpSpPr>
          <a:xfrm>
            <a:off x="786254" y="0"/>
            <a:ext cx="934392" cy="4732560"/>
            <a:chOff x="1415758" y="251200"/>
            <a:chExt cx="934392" cy="4732560"/>
          </a:xfrm>
        </p:grpSpPr>
        <p:pic>
          <p:nvPicPr>
            <p:cNvPr id="87" name="Picture 86" descr="adrp tip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7" r="52894"/>
            <a:stretch/>
          </p:blipFill>
          <p:spPr>
            <a:xfrm>
              <a:off x="1663700" y="290940"/>
              <a:ext cx="546100" cy="914400"/>
            </a:xfrm>
            <a:prstGeom prst="rect">
              <a:avLst/>
            </a:prstGeom>
          </p:spPr>
        </p:pic>
        <p:grpSp>
          <p:nvGrpSpPr>
            <p:cNvPr id="89" name="Group 88"/>
            <p:cNvGrpSpPr/>
            <p:nvPr/>
          </p:nvGrpSpPr>
          <p:grpSpPr>
            <a:xfrm>
              <a:off x="1619250" y="440312"/>
              <a:ext cx="34591" cy="734633"/>
              <a:chOff x="344057" y="330383"/>
              <a:chExt cx="43735" cy="734633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 flipH="1">
                <a:off x="344057" y="3303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H="1">
                <a:off x="344057" y="41014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H="1">
                <a:off x="344057" y="49542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H="1">
                <a:off x="344057" y="591381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344057" y="67776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H="1">
                <a:off x="344057" y="77872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H="1">
                <a:off x="344057" y="97485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H="1">
                <a:off x="344057" y="106501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0" name="Picture 99" descr="adrp tip.pn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41" r="10992"/>
            <a:stretch/>
          </p:blipFill>
          <p:spPr>
            <a:xfrm>
              <a:off x="1666875" y="1221831"/>
              <a:ext cx="561975" cy="914400"/>
            </a:xfrm>
            <a:prstGeom prst="rect">
              <a:avLst/>
            </a:prstGeom>
          </p:spPr>
        </p:pic>
        <p:grpSp>
          <p:nvGrpSpPr>
            <p:cNvPr id="101" name="Group 100"/>
            <p:cNvGrpSpPr/>
            <p:nvPr/>
          </p:nvGrpSpPr>
          <p:grpSpPr>
            <a:xfrm>
              <a:off x="1619250" y="1371203"/>
              <a:ext cx="34591" cy="734633"/>
              <a:chOff x="344057" y="330383"/>
              <a:chExt cx="43735" cy="734633"/>
            </a:xfrm>
          </p:grpSpPr>
          <p:cxnSp>
            <p:nvCxnSpPr>
              <p:cNvPr id="102" name="Straight Connector 101"/>
              <p:cNvCxnSpPr/>
              <p:nvPr/>
            </p:nvCxnSpPr>
            <p:spPr>
              <a:xfrm flipH="1">
                <a:off x="344057" y="3303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H="1">
                <a:off x="344057" y="41014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H="1">
                <a:off x="344057" y="49542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H="1">
                <a:off x="344057" y="591381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H="1">
                <a:off x="344057" y="67776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H="1">
                <a:off x="344057" y="77872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H="1">
                <a:off x="344057" y="97485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H="1">
                <a:off x="344057" y="106501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Rectangle 111"/>
            <p:cNvSpPr/>
            <p:nvPr/>
          </p:nvSpPr>
          <p:spPr>
            <a:xfrm>
              <a:off x="1666875" y="733850"/>
              <a:ext cx="542925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 rot="16200000">
              <a:off x="2058558" y="723250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1676400" y="1574706"/>
              <a:ext cx="542925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 rot="16200000">
              <a:off x="2058558" y="1564106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PLIN3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pic>
          <p:nvPicPr>
            <p:cNvPr id="126" name="Picture 125" descr="hsc70.png"/>
            <p:cNvPicPr>
              <a:picLocks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3" r="10185"/>
            <a:stretch/>
          </p:blipFill>
          <p:spPr>
            <a:xfrm>
              <a:off x="1663940" y="3134941"/>
              <a:ext cx="563118" cy="914400"/>
            </a:xfrm>
            <a:prstGeom prst="rect">
              <a:avLst/>
            </a:prstGeom>
          </p:spPr>
        </p:pic>
        <p:grpSp>
          <p:nvGrpSpPr>
            <p:cNvPr id="127" name="Group 126"/>
            <p:cNvGrpSpPr/>
            <p:nvPr/>
          </p:nvGrpSpPr>
          <p:grpSpPr>
            <a:xfrm>
              <a:off x="1616315" y="3276039"/>
              <a:ext cx="43735" cy="734633"/>
              <a:chOff x="344057" y="330383"/>
              <a:chExt cx="43735" cy="734633"/>
            </a:xfrm>
          </p:grpSpPr>
          <p:cxnSp>
            <p:nvCxnSpPr>
              <p:cNvPr id="128" name="Straight Connector 127"/>
              <p:cNvCxnSpPr/>
              <p:nvPr/>
            </p:nvCxnSpPr>
            <p:spPr>
              <a:xfrm flipH="1">
                <a:off x="344057" y="3303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H="1">
                <a:off x="344057" y="41014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H="1">
                <a:off x="344057" y="49542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H="1">
                <a:off x="344057" y="591381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H="1">
                <a:off x="344057" y="67776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H="1">
                <a:off x="344057" y="77872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H="1">
                <a:off x="344057" y="97485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flipH="1">
                <a:off x="344057" y="106501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7" name="Rectangle 136"/>
            <p:cNvSpPr/>
            <p:nvPr/>
          </p:nvSpPr>
          <p:spPr>
            <a:xfrm>
              <a:off x="1666875" y="3415307"/>
              <a:ext cx="542925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 rot="16200000">
              <a:off x="2062822" y="3404707"/>
              <a:ext cx="38998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>
                  <a:solidFill>
                    <a:srgbClr val="C0504D"/>
                  </a:solidFill>
                  <a:latin typeface="Arial"/>
                  <a:cs typeface="Arial"/>
                </a:rPr>
                <a:t>h</a:t>
              </a:r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519" name="Group 518"/>
            <p:cNvGrpSpPr/>
            <p:nvPr/>
          </p:nvGrpSpPr>
          <p:grpSpPr>
            <a:xfrm>
              <a:off x="1604517" y="2183395"/>
              <a:ext cx="614798" cy="914400"/>
              <a:chOff x="1604517" y="2183395"/>
              <a:chExt cx="614798" cy="914400"/>
            </a:xfrm>
          </p:grpSpPr>
          <p:cxnSp>
            <p:nvCxnSpPr>
              <p:cNvPr id="118" name="Straight Connector 117"/>
              <p:cNvCxnSpPr/>
              <p:nvPr/>
            </p:nvCxnSpPr>
            <p:spPr>
              <a:xfrm flipH="1">
                <a:off x="1604517" y="2303808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H="1">
                <a:off x="1604517" y="2383567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H="1">
                <a:off x="1604517" y="246885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H="1">
                <a:off x="1604517" y="2564806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H="1">
                <a:off x="1604517" y="265118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H="1">
                <a:off x="1604517" y="275214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>
                <a:off x="1604517" y="294828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>
                <a:off x="1604517" y="3038441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40" name="Picture 139" descr="GAPDH.png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73" r="6497"/>
              <a:stretch/>
            </p:blipFill>
            <p:spPr>
              <a:xfrm>
                <a:off x="1653440" y="2183395"/>
                <a:ext cx="565875" cy="914400"/>
              </a:xfrm>
              <a:prstGeom prst="rect">
                <a:avLst/>
              </a:prstGeom>
            </p:spPr>
          </p:pic>
          <p:sp>
            <p:nvSpPr>
              <p:cNvPr id="142" name="Rectangle 141"/>
              <p:cNvSpPr/>
              <p:nvPr/>
            </p:nvSpPr>
            <p:spPr>
              <a:xfrm>
                <a:off x="1666873" y="2715921"/>
                <a:ext cx="542925" cy="16346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 rot="16200000">
              <a:off x="2028671" y="2705321"/>
              <a:ext cx="4582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GAPDH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pic>
          <p:nvPicPr>
            <p:cNvPr id="144" name="Picture 143" descr="L2A.png"/>
            <p:cNvPicPr>
              <a:picLocks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28"/>
            <a:stretch/>
          </p:blipFill>
          <p:spPr>
            <a:xfrm>
              <a:off x="1656800" y="4069360"/>
              <a:ext cx="558733" cy="914400"/>
            </a:xfrm>
            <a:prstGeom prst="rect">
              <a:avLst/>
            </a:prstGeom>
          </p:spPr>
        </p:pic>
        <p:grpSp>
          <p:nvGrpSpPr>
            <p:cNvPr id="145" name="Group 144"/>
            <p:cNvGrpSpPr/>
            <p:nvPr/>
          </p:nvGrpSpPr>
          <p:grpSpPr>
            <a:xfrm>
              <a:off x="1606290" y="4185636"/>
              <a:ext cx="43735" cy="734633"/>
              <a:chOff x="344057" y="330383"/>
              <a:chExt cx="43735" cy="734633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 flipH="1">
                <a:off x="344057" y="3303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H="1">
                <a:off x="344057" y="41014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H="1">
                <a:off x="344057" y="49542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H="1">
                <a:off x="344057" y="591381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H="1">
                <a:off x="344057" y="67776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H="1">
                <a:off x="344057" y="77872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H="1">
                <a:off x="344057" y="97485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H="1">
                <a:off x="344057" y="106501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Rectangle 153"/>
            <p:cNvSpPr/>
            <p:nvPr/>
          </p:nvSpPr>
          <p:spPr>
            <a:xfrm>
              <a:off x="1658192" y="4222459"/>
              <a:ext cx="542925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 rot="16200000">
              <a:off x="2094951" y="4211859"/>
              <a:ext cx="32573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L2A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1415758" y="25120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2e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02" name="Group 701"/>
          <p:cNvGrpSpPr/>
          <p:nvPr/>
        </p:nvGrpSpPr>
        <p:grpSpPr>
          <a:xfrm>
            <a:off x="2685428" y="0"/>
            <a:ext cx="815153" cy="3396959"/>
            <a:chOff x="3918015" y="203453"/>
            <a:chExt cx="815153" cy="3396959"/>
          </a:xfrm>
        </p:grpSpPr>
        <p:sp>
          <p:nvSpPr>
            <p:cNvPr id="311" name="TextBox 310"/>
            <p:cNvSpPr txBox="1"/>
            <p:nvPr/>
          </p:nvSpPr>
          <p:spPr>
            <a:xfrm>
              <a:off x="3918015" y="203453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3a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5" name="Group 384"/>
            <p:cNvGrpSpPr/>
            <p:nvPr/>
          </p:nvGrpSpPr>
          <p:grpSpPr>
            <a:xfrm>
              <a:off x="4144399" y="266786"/>
              <a:ext cx="454812" cy="822960"/>
              <a:chOff x="5076094" y="304886"/>
              <a:chExt cx="527966" cy="822960"/>
            </a:xfrm>
          </p:grpSpPr>
          <p:pic>
            <p:nvPicPr>
              <p:cNvPr id="312" name="Picture 311" descr="hsc70.png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54" r="7849"/>
              <a:stretch/>
            </p:blipFill>
            <p:spPr>
              <a:xfrm>
                <a:off x="5114925" y="304886"/>
                <a:ext cx="489135" cy="822960"/>
              </a:xfrm>
              <a:prstGeom prst="rect">
                <a:avLst/>
              </a:prstGeom>
            </p:spPr>
          </p:pic>
          <p:grpSp>
            <p:nvGrpSpPr>
              <p:cNvPr id="316" name="Group 315"/>
              <p:cNvGrpSpPr/>
              <p:nvPr/>
            </p:nvGrpSpPr>
            <p:grpSpPr>
              <a:xfrm>
                <a:off x="5076094" y="409610"/>
                <a:ext cx="31927" cy="576812"/>
                <a:chOff x="3696852" y="352675"/>
                <a:chExt cx="43735" cy="451121"/>
              </a:xfrm>
            </p:grpSpPr>
            <p:cxnSp>
              <p:nvCxnSpPr>
                <p:cNvPr id="317" name="Straight Connector 316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317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Connector 318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Straight Connector 320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Straight Connector 321"/>
                <p:cNvCxnSpPr/>
                <p:nvPr/>
              </p:nvCxnSpPr>
              <p:spPr>
                <a:xfrm flipH="1">
                  <a:off x="3696852" y="62358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/>
                <p:cNvCxnSpPr/>
                <p:nvPr/>
              </p:nvCxnSpPr>
              <p:spPr>
                <a:xfrm flipH="1">
                  <a:off x="3696852" y="74630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/>
                <p:cNvCxnSpPr/>
                <p:nvPr/>
              </p:nvCxnSpPr>
              <p:spPr>
                <a:xfrm flipH="1">
                  <a:off x="3696852" y="803796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4" name="Group 383"/>
            <p:cNvGrpSpPr/>
            <p:nvPr/>
          </p:nvGrpSpPr>
          <p:grpSpPr>
            <a:xfrm>
              <a:off x="4144399" y="1101181"/>
              <a:ext cx="451800" cy="822960"/>
              <a:chOff x="5064274" y="1221831"/>
              <a:chExt cx="460944" cy="822960"/>
            </a:xfrm>
          </p:grpSpPr>
          <p:pic>
            <p:nvPicPr>
              <p:cNvPr id="313" name="Picture 312" descr="adrp.png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93" r="5231"/>
              <a:stretch/>
            </p:blipFill>
            <p:spPr>
              <a:xfrm>
                <a:off x="5102225" y="1221831"/>
                <a:ext cx="422993" cy="822960"/>
              </a:xfrm>
              <a:prstGeom prst="rect">
                <a:avLst/>
              </a:prstGeom>
            </p:spPr>
          </p:pic>
          <p:grpSp>
            <p:nvGrpSpPr>
              <p:cNvPr id="337" name="Group 336"/>
              <p:cNvGrpSpPr/>
              <p:nvPr/>
            </p:nvGrpSpPr>
            <p:grpSpPr>
              <a:xfrm>
                <a:off x="5064274" y="1286136"/>
                <a:ext cx="31927" cy="623419"/>
                <a:chOff x="3696852" y="352675"/>
                <a:chExt cx="43735" cy="817330"/>
              </a:xfrm>
            </p:grpSpPr>
            <p:cxnSp>
              <p:nvCxnSpPr>
                <p:cNvPr id="338" name="Straight Connector 337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Straight Connector 338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Straight Connector 339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Straight Connector 340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2" name="Straight Connector 341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Straight Connector 342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Straight Connector 343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/>
                <p:cNvCxnSpPr/>
                <p:nvPr/>
              </p:nvCxnSpPr>
              <p:spPr>
                <a:xfrm flipH="1">
                  <a:off x="3696852" y="864622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Straight Connector 345"/>
                <p:cNvCxnSpPr/>
                <p:nvPr/>
              </p:nvCxnSpPr>
              <p:spPr>
                <a:xfrm flipH="1">
                  <a:off x="3696852" y="973021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Straight Connector 346"/>
                <p:cNvCxnSpPr/>
                <p:nvPr/>
              </p:nvCxnSpPr>
              <p:spPr>
                <a:xfrm flipH="1">
                  <a:off x="3696852" y="117000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3" name="Group 382"/>
            <p:cNvGrpSpPr/>
            <p:nvPr/>
          </p:nvGrpSpPr>
          <p:grpSpPr>
            <a:xfrm>
              <a:off x="4144399" y="1939735"/>
              <a:ext cx="454933" cy="822960"/>
              <a:chOff x="5063217" y="2142935"/>
              <a:chExt cx="454933" cy="822960"/>
            </a:xfrm>
          </p:grpSpPr>
          <p:pic>
            <p:nvPicPr>
              <p:cNvPr id="314" name="Picture 313" descr="tip.png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282" r="5179"/>
              <a:stretch/>
            </p:blipFill>
            <p:spPr>
              <a:xfrm>
                <a:off x="5102225" y="2142935"/>
                <a:ext cx="415925" cy="822960"/>
              </a:xfrm>
              <a:prstGeom prst="rect">
                <a:avLst/>
              </a:prstGeom>
            </p:spPr>
          </p:pic>
          <p:grpSp>
            <p:nvGrpSpPr>
              <p:cNvPr id="349" name="Group 348"/>
              <p:cNvGrpSpPr/>
              <p:nvPr/>
            </p:nvGrpSpPr>
            <p:grpSpPr>
              <a:xfrm>
                <a:off x="5063217" y="2194606"/>
                <a:ext cx="33702" cy="629344"/>
                <a:chOff x="3696852" y="352675"/>
                <a:chExt cx="43735" cy="817330"/>
              </a:xfrm>
            </p:grpSpPr>
            <p:cxnSp>
              <p:nvCxnSpPr>
                <p:cNvPr id="350" name="Straight Connector 349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Straight Connector 350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Straight Connector 351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Straight Connector 352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Straight Connector 353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5" name="Straight Connector 354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6" name="Straight Connector 355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7" name="Straight Connector 356"/>
                <p:cNvCxnSpPr/>
                <p:nvPr/>
              </p:nvCxnSpPr>
              <p:spPr>
                <a:xfrm flipH="1">
                  <a:off x="3696852" y="864622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8" name="Straight Connector 357"/>
                <p:cNvCxnSpPr/>
                <p:nvPr/>
              </p:nvCxnSpPr>
              <p:spPr>
                <a:xfrm flipH="1">
                  <a:off x="3696852" y="973021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Straight Connector 358"/>
                <p:cNvCxnSpPr/>
                <p:nvPr/>
              </p:nvCxnSpPr>
              <p:spPr>
                <a:xfrm flipH="1">
                  <a:off x="3696852" y="117000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2" name="Group 381"/>
            <p:cNvGrpSpPr/>
            <p:nvPr/>
          </p:nvGrpSpPr>
          <p:grpSpPr>
            <a:xfrm>
              <a:off x="4144399" y="2777452"/>
              <a:ext cx="450365" cy="822960"/>
              <a:chOff x="5146990" y="3082252"/>
              <a:chExt cx="505231" cy="822960"/>
            </a:xfrm>
          </p:grpSpPr>
          <p:pic>
            <p:nvPicPr>
              <p:cNvPr id="315" name="Picture 314" descr="gapdh.png"/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507"/>
              <a:stretch/>
            </p:blipFill>
            <p:spPr>
              <a:xfrm>
                <a:off x="5184774" y="3082252"/>
                <a:ext cx="467447" cy="822960"/>
              </a:xfrm>
              <a:prstGeom prst="rect">
                <a:avLst/>
              </a:prstGeom>
            </p:spPr>
          </p:pic>
          <p:grpSp>
            <p:nvGrpSpPr>
              <p:cNvPr id="360" name="Group 359"/>
              <p:cNvGrpSpPr/>
              <p:nvPr/>
            </p:nvGrpSpPr>
            <p:grpSpPr>
              <a:xfrm>
                <a:off x="5146990" y="3174725"/>
                <a:ext cx="33702" cy="610707"/>
                <a:chOff x="3696852" y="352675"/>
                <a:chExt cx="43735" cy="414093"/>
              </a:xfrm>
            </p:grpSpPr>
            <p:cxnSp>
              <p:nvCxnSpPr>
                <p:cNvPr id="361" name="Straight Connector 360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Straight Connector 361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3" name="Straight Connector 362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Straight Connector 363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Straight Connector 364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Straight Connector 365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Straight Connector 366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6" name="Rectangle 385"/>
            <p:cNvSpPr/>
            <p:nvPr/>
          </p:nvSpPr>
          <p:spPr>
            <a:xfrm>
              <a:off x="4175693" y="482770"/>
              <a:ext cx="423639" cy="9262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7" name="TextBox 386"/>
            <p:cNvSpPr txBox="1"/>
            <p:nvPr/>
          </p:nvSpPr>
          <p:spPr>
            <a:xfrm rot="16200000">
              <a:off x="4439453" y="451169"/>
              <a:ext cx="40276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hsc70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4177057" y="1279198"/>
              <a:ext cx="423639" cy="9262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9" name="TextBox 388"/>
            <p:cNvSpPr txBox="1"/>
            <p:nvPr/>
          </p:nvSpPr>
          <p:spPr>
            <a:xfrm rot="16200000">
              <a:off x="4441576" y="1031697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4177057" y="2098921"/>
              <a:ext cx="423639" cy="9262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1" name="TextBox 390"/>
            <p:cNvSpPr txBox="1"/>
            <p:nvPr/>
          </p:nvSpPr>
          <p:spPr>
            <a:xfrm rot="16200000">
              <a:off x="4441576" y="1851420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PLIN3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4174441" y="3276039"/>
              <a:ext cx="423639" cy="9262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3" name="TextBox 392"/>
            <p:cNvSpPr txBox="1"/>
            <p:nvPr/>
          </p:nvSpPr>
          <p:spPr>
            <a:xfrm rot="16200000">
              <a:off x="4411689" y="3028538"/>
              <a:ext cx="4582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GAPDH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03" name="Group 702"/>
          <p:cNvGrpSpPr/>
          <p:nvPr/>
        </p:nvGrpSpPr>
        <p:grpSpPr>
          <a:xfrm>
            <a:off x="4020166" y="-39076"/>
            <a:ext cx="976313" cy="3397603"/>
            <a:chOff x="2924868" y="1927568"/>
            <a:chExt cx="976313" cy="3397603"/>
          </a:xfrm>
        </p:grpSpPr>
        <p:sp>
          <p:nvSpPr>
            <p:cNvPr id="429" name="TextBox 428"/>
            <p:cNvSpPr txBox="1"/>
            <p:nvPr/>
          </p:nvSpPr>
          <p:spPr>
            <a:xfrm>
              <a:off x="2924868" y="1927568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3e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85" name="Group 584"/>
            <p:cNvGrpSpPr/>
            <p:nvPr/>
          </p:nvGrpSpPr>
          <p:grpSpPr>
            <a:xfrm>
              <a:off x="3167845" y="1976862"/>
              <a:ext cx="733335" cy="822960"/>
              <a:chOff x="5416416" y="479314"/>
              <a:chExt cx="733335" cy="822960"/>
            </a:xfrm>
          </p:grpSpPr>
          <p:pic>
            <p:nvPicPr>
              <p:cNvPr id="536" name="Picture 535" descr="hsc70 coIP adrp.png"/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966" r="8006"/>
              <a:stretch/>
            </p:blipFill>
            <p:spPr>
              <a:xfrm>
                <a:off x="5448860" y="479314"/>
                <a:ext cx="561731" cy="822960"/>
              </a:xfrm>
              <a:prstGeom prst="rect">
                <a:avLst/>
              </a:prstGeom>
            </p:spPr>
          </p:pic>
          <p:grpSp>
            <p:nvGrpSpPr>
              <p:cNvPr id="501" name="Group 500"/>
              <p:cNvGrpSpPr/>
              <p:nvPr/>
            </p:nvGrpSpPr>
            <p:grpSpPr>
              <a:xfrm>
                <a:off x="5416416" y="543201"/>
                <a:ext cx="30685" cy="555637"/>
                <a:chOff x="3696852" y="352675"/>
                <a:chExt cx="43735" cy="326244"/>
              </a:xfrm>
            </p:grpSpPr>
            <p:cxnSp>
              <p:nvCxnSpPr>
                <p:cNvPr id="502" name="Straight Connector 501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3" name="Straight Connector 502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4" name="Straight Connector 503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5" name="Straight Connector 504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6" name="Straight Connector 505"/>
                <p:cNvCxnSpPr/>
                <p:nvPr/>
              </p:nvCxnSpPr>
              <p:spPr>
                <a:xfrm flipH="1">
                  <a:off x="3696852" y="53862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7" name="Straight Connector 506"/>
                <p:cNvCxnSpPr/>
                <p:nvPr/>
              </p:nvCxnSpPr>
              <p:spPr>
                <a:xfrm flipH="1">
                  <a:off x="3696852" y="58785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8" name="Straight Connector 507"/>
                <p:cNvCxnSpPr/>
                <p:nvPr/>
              </p:nvCxnSpPr>
              <p:spPr>
                <a:xfrm flipH="1">
                  <a:off x="3696852" y="6789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0" name="Rectangle 519"/>
              <p:cNvSpPr/>
              <p:nvPr/>
            </p:nvSpPr>
            <p:spPr>
              <a:xfrm>
                <a:off x="5448860" y="681289"/>
                <a:ext cx="385535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21" name="TextBox 520"/>
              <p:cNvSpPr txBox="1"/>
              <p:nvPr/>
            </p:nvSpPr>
            <p:spPr>
              <a:xfrm rot="16200000">
                <a:off x="5862424" y="680165"/>
                <a:ext cx="3899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>
                    <a:solidFill>
                      <a:srgbClr val="C0504D"/>
                    </a:solidFill>
                    <a:latin typeface="Arial"/>
                    <a:cs typeface="Arial"/>
                  </a:rPr>
                  <a:t>h</a:t>
                </a:r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sc70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581" name="Group 580"/>
            <p:cNvGrpSpPr/>
            <p:nvPr/>
          </p:nvGrpSpPr>
          <p:grpSpPr>
            <a:xfrm>
              <a:off x="3163047" y="3664980"/>
              <a:ext cx="594175" cy="822960"/>
              <a:chOff x="5499912" y="2208184"/>
              <a:chExt cx="594175" cy="822960"/>
            </a:xfrm>
          </p:grpSpPr>
          <p:grpSp>
            <p:nvGrpSpPr>
              <p:cNvPr id="474" name="Group 473"/>
              <p:cNvGrpSpPr/>
              <p:nvPr/>
            </p:nvGrpSpPr>
            <p:grpSpPr>
              <a:xfrm>
                <a:off x="5499912" y="2208184"/>
                <a:ext cx="457945" cy="822960"/>
                <a:chOff x="6058334" y="2365156"/>
                <a:chExt cx="448801" cy="914400"/>
              </a:xfrm>
            </p:grpSpPr>
            <p:pic>
              <p:nvPicPr>
                <p:cNvPr id="456" name="Picture 455" descr="hsc70.png"/>
                <p:cNvPicPr>
                  <a:picLocks noChangeAspect="1"/>
                </p:cNvPicPr>
                <p:nvPr/>
              </p:nvPicPr>
              <p:blipFill rotWithShape="1"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068" r="6318" b="50000"/>
                <a:stretch/>
              </p:blipFill>
              <p:spPr>
                <a:xfrm>
                  <a:off x="6089650" y="2365156"/>
                  <a:ext cx="417485" cy="914400"/>
                </a:xfrm>
                <a:prstGeom prst="rect">
                  <a:avLst/>
                </a:prstGeom>
              </p:spPr>
            </p:pic>
            <p:grpSp>
              <p:nvGrpSpPr>
                <p:cNvPr id="457" name="Group 456"/>
                <p:cNvGrpSpPr/>
                <p:nvPr/>
              </p:nvGrpSpPr>
              <p:grpSpPr>
                <a:xfrm>
                  <a:off x="6058334" y="2470930"/>
                  <a:ext cx="30072" cy="692187"/>
                  <a:chOff x="3696852" y="352675"/>
                  <a:chExt cx="43735" cy="414093"/>
                </a:xfrm>
              </p:grpSpPr>
              <p:cxnSp>
                <p:nvCxnSpPr>
                  <p:cNvPr id="458" name="Straight Connector 457"/>
                  <p:cNvCxnSpPr/>
                  <p:nvPr/>
                </p:nvCxnSpPr>
                <p:spPr>
                  <a:xfrm flipH="1">
                    <a:off x="3696852" y="35267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Connector 458"/>
                  <p:cNvCxnSpPr/>
                  <p:nvPr/>
                </p:nvCxnSpPr>
                <p:spPr>
                  <a:xfrm flipH="1">
                    <a:off x="3696852" y="39523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0" name="Straight Connector 459"/>
                  <p:cNvCxnSpPr/>
                  <p:nvPr/>
                </p:nvCxnSpPr>
                <p:spPr>
                  <a:xfrm flipH="1">
                    <a:off x="3696852" y="44973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1" name="Straight Connector 460"/>
                  <p:cNvCxnSpPr/>
                  <p:nvPr/>
                </p:nvCxnSpPr>
                <p:spPr>
                  <a:xfrm flipH="1">
                    <a:off x="3696852" y="515581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2" name="Straight Connector 461"/>
                  <p:cNvCxnSpPr/>
                  <p:nvPr/>
                </p:nvCxnSpPr>
                <p:spPr>
                  <a:xfrm flipH="1">
                    <a:off x="3696852" y="561097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3" name="Straight Connector 462"/>
                  <p:cNvCxnSpPr/>
                  <p:nvPr/>
                </p:nvCxnSpPr>
                <p:spPr>
                  <a:xfrm flipH="1">
                    <a:off x="3696852" y="64097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4" name="Straight Connector 463"/>
                  <p:cNvCxnSpPr/>
                  <p:nvPr/>
                </p:nvCxnSpPr>
                <p:spPr>
                  <a:xfrm flipH="1">
                    <a:off x="3696852" y="766768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28" name="Rectangle 527"/>
              <p:cNvSpPr/>
              <p:nvPr/>
            </p:nvSpPr>
            <p:spPr>
              <a:xfrm>
                <a:off x="5527088" y="2435965"/>
                <a:ext cx="423639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29" name="TextBox 528"/>
              <p:cNvSpPr txBox="1"/>
              <p:nvPr/>
            </p:nvSpPr>
            <p:spPr>
              <a:xfrm rot="16200000">
                <a:off x="5806760" y="2410488"/>
                <a:ext cx="3899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>
                    <a:solidFill>
                      <a:srgbClr val="C0504D"/>
                    </a:solidFill>
                    <a:latin typeface="Arial"/>
                    <a:cs typeface="Arial"/>
                  </a:rPr>
                  <a:t>h</a:t>
                </a:r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sc70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582" name="Group 581"/>
            <p:cNvGrpSpPr/>
            <p:nvPr/>
          </p:nvGrpSpPr>
          <p:grpSpPr>
            <a:xfrm>
              <a:off x="3163047" y="4506160"/>
              <a:ext cx="602646" cy="819011"/>
              <a:chOff x="5499912" y="3051666"/>
              <a:chExt cx="602646" cy="819011"/>
            </a:xfrm>
          </p:grpSpPr>
          <p:grpSp>
            <p:nvGrpSpPr>
              <p:cNvPr id="475" name="Group 474"/>
              <p:cNvGrpSpPr/>
              <p:nvPr/>
            </p:nvGrpSpPr>
            <p:grpSpPr>
              <a:xfrm>
                <a:off x="5499912" y="3051666"/>
                <a:ext cx="454516" cy="819011"/>
                <a:chOff x="5578909" y="1093802"/>
                <a:chExt cx="454516" cy="819011"/>
              </a:xfrm>
            </p:grpSpPr>
            <p:pic>
              <p:nvPicPr>
                <p:cNvPr id="431" name="Picture 430" descr="adrp tip.png"/>
                <p:cNvPicPr>
                  <a:picLocks/>
                </p:cNvPicPr>
                <p:nvPr/>
              </p:nvPicPr>
              <p:blipFill rotWithShape="1"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385" b="50216"/>
                <a:stretch/>
              </p:blipFill>
              <p:spPr>
                <a:xfrm>
                  <a:off x="5614451" y="1093802"/>
                  <a:ext cx="418974" cy="819011"/>
                </a:xfrm>
                <a:prstGeom prst="rect">
                  <a:avLst/>
                </a:prstGeom>
              </p:spPr>
            </p:pic>
            <p:grpSp>
              <p:nvGrpSpPr>
                <p:cNvPr id="434" name="Group 433"/>
                <p:cNvGrpSpPr/>
                <p:nvPr/>
              </p:nvGrpSpPr>
              <p:grpSpPr>
                <a:xfrm>
                  <a:off x="5578909" y="1189718"/>
                  <a:ext cx="30072" cy="663737"/>
                  <a:chOff x="3696852" y="352675"/>
                  <a:chExt cx="43735" cy="511947"/>
                </a:xfrm>
              </p:grpSpPr>
              <p:cxnSp>
                <p:nvCxnSpPr>
                  <p:cNvPr id="435" name="Straight Connector 434"/>
                  <p:cNvCxnSpPr/>
                  <p:nvPr/>
                </p:nvCxnSpPr>
                <p:spPr>
                  <a:xfrm flipH="1">
                    <a:off x="3696852" y="35267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6" name="Straight Connector 435"/>
                  <p:cNvCxnSpPr/>
                  <p:nvPr/>
                </p:nvCxnSpPr>
                <p:spPr>
                  <a:xfrm flipH="1">
                    <a:off x="3696852" y="39523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7" name="Straight Connector 436"/>
                  <p:cNvCxnSpPr/>
                  <p:nvPr/>
                </p:nvCxnSpPr>
                <p:spPr>
                  <a:xfrm flipH="1">
                    <a:off x="3696852" y="44973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8" name="Straight Connector 437"/>
                  <p:cNvCxnSpPr/>
                  <p:nvPr/>
                </p:nvCxnSpPr>
                <p:spPr>
                  <a:xfrm flipH="1">
                    <a:off x="3696852" y="515581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9" name="Straight Connector 438"/>
                  <p:cNvCxnSpPr/>
                  <p:nvPr/>
                </p:nvCxnSpPr>
                <p:spPr>
                  <a:xfrm flipH="1">
                    <a:off x="3696852" y="561097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0" name="Straight Connector 439"/>
                  <p:cNvCxnSpPr/>
                  <p:nvPr/>
                </p:nvCxnSpPr>
                <p:spPr>
                  <a:xfrm flipH="1">
                    <a:off x="3696852" y="64097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Straight Connector 440"/>
                  <p:cNvCxnSpPr/>
                  <p:nvPr/>
                </p:nvCxnSpPr>
                <p:spPr>
                  <a:xfrm flipH="1">
                    <a:off x="3696852" y="766768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Connector 441"/>
                  <p:cNvCxnSpPr/>
                  <p:nvPr/>
                </p:nvCxnSpPr>
                <p:spPr>
                  <a:xfrm flipH="1">
                    <a:off x="3696852" y="864622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66006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32" name="Rectangle 531"/>
              <p:cNvSpPr/>
              <p:nvPr/>
            </p:nvSpPr>
            <p:spPr>
              <a:xfrm>
                <a:off x="5535556" y="3382814"/>
                <a:ext cx="423639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33" name="TextBox 532"/>
              <p:cNvSpPr txBox="1"/>
              <p:nvPr/>
            </p:nvSpPr>
            <p:spPr>
              <a:xfrm rot="16200000">
                <a:off x="5810966" y="3357337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557" name="Group 556"/>
            <p:cNvGrpSpPr/>
            <p:nvPr/>
          </p:nvGrpSpPr>
          <p:grpSpPr>
            <a:xfrm>
              <a:off x="3163047" y="2794840"/>
              <a:ext cx="589986" cy="819075"/>
              <a:chOff x="6888814" y="479315"/>
              <a:chExt cx="589986" cy="819075"/>
            </a:xfrm>
          </p:grpSpPr>
          <p:pic>
            <p:nvPicPr>
              <p:cNvPr id="538" name="Picture 537" descr="adrp coIP.png"/>
              <p:cNvPicPr>
                <a:picLocks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56" r="6539"/>
              <a:stretch/>
            </p:blipFill>
            <p:spPr>
              <a:xfrm>
                <a:off x="6919499" y="479315"/>
                <a:ext cx="559301" cy="819075"/>
              </a:xfrm>
              <a:prstGeom prst="rect">
                <a:avLst/>
              </a:prstGeom>
            </p:spPr>
          </p:pic>
          <p:grpSp>
            <p:nvGrpSpPr>
              <p:cNvPr id="549" name="Group 548"/>
              <p:cNvGrpSpPr/>
              <p:nvPr/>
            </p:nvGrpSpPr>
            <p:grpSpPr>
              <a:xfrm>
                <a:off x="6888814" y="543201"/>
                <a:ext cx="30685" cy="555637"/>
                <a:chOff x="3696852" y="352675"/>
                <a:chExt cx="43735" cy="326244"/>
              </a:xfrm>
            </p:grpSpPr>
            <p:cxnSp>
              <p:nvCxnSpPr>
                <p:cNvPr id="550" name="Straight Connector 549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1" name="Straight Connector 550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2" name="Straight Connector 551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3" name="Straight Connector 552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4" name="Straight Connector 553"/>
                <p:cNvCxnSpPr/>
                <p:nvPr/>
              </p:nvCxnSpPr>
              <p:spPr>
                <a:xfrm flipH="1">
                  <a:off x="3696852" y="53862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5" name="Straight Connector 554"/>
                <p:cNvCxnSpPr/>
                <p:nvPr/>
              </p:nvCxnSpPr>
              <p:spPr>
                <a:xfrm flipH="1">
                  <a:off x="3696852" y="58785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6" name="Straight Connector 555"/>
                <p:cNvCxnSpPr/>
                <p:nvPr/>
              </p:nvCxnSpPr>
              <p:spPr>
                <a:xfrm flipH="1">
                  <a:off x="3696852" y="6789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24" name="Rectangle 523"/>
            <p:cNvSpPr/>
            <p:nvPr/>
          </p:nvSpPr>
          <p:spPr>
            <a:xfrm>
              <a:off x="3203489" y="3087610"/>
              <a:ext cx="369067" cy="133712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5" name="TextBox 524"/>
            <p:cNvSpPr txBox="1"/>
            <p:nvPr/>
          </p:nvSpPr>
          <p:spPr>
            <a:xfrm rot="16200000">
              <a:off x="3609589" y="3072262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31" name="Group 330"/>
          <p:cNvGrpSpPr/>
          <p:nvPr/>
        </p:nvGrpSpPr>
        <p:grpSpPr>
          <a:xfrm>
            <a:off x="-74399" y="2271186"/>
            <a:ext cx="953352" cy="3306174"/>
            <a:chOff x="625844" y="237486"/>
            <a:chExt cx="953352" cy="3379328"/>
          </a:xfrm>
        </p:grpSpPr>
        <p:sp>
          <p:nvSpPr>
            <p:cNvPr id="430" name="TextBox 429"/>
            <p:cNvSpPr txBox="1"/>
            <p:nvPr/>
          </p:nvSpPr>
          <p:spPr>
            <a:xfrm>
              <a:off x="625844" y="237486"/>
              <a:ext cx="2758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3f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84" name="Group 583"/>
            <p:cNvGrpSpPr/>
            <p:nvPr/>
          </p:nvGrpSpPr>
          <p:grpSpPr>
            <a:xfrm>
              <a:off x="840452" y="1954320"/>
              <a:ext cx="590665" cy="822960"/>
              <a:chOff x="6173114" y="2208184"/>
              <a:chExt cx="590665" cy="822960"/>
            </a:xfrm>
          </p:grpSpPr>
          <p:grpSp>
            <p:nvGrpSpPr>
              <p:cNvPr id="476" name="Group 475"/>
              <p:cNvGrpSpPr/>
              <p:nvPr/>
            </p:nvGrpSpPr>
            <p:grpSpPr>
              <a:xfrm>
                <a:off x="6173114" y="2208184"/>
                <a:ext cx="457200" cy="822960"/>
                <a:chOff x="5968806" y="2111018"/>
                <a:chExt cx="472663" cy="867835"/>
              </a:xfrm>
            </p:grpSpPr>
            <p:pic>
              <p:nvPicPr>
                <p:cNvPr id="432" name="Picture 431" descr="hsc70.png"/>
                <p:cNvPicPr>
                  <a:picLocks noChangeAspect="1"/>
                </p:cNvPicPr>
                <p:nvPr/>
              </p:nvPicPr>
              <p:blipFill rotWithShape="1"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713" t="52546" r="4396"/>
                <a:stretch/>
              </p:blipFill>
              <p:spPr>
                <a:xfrm>
                  <a:off x="6003134" y="2111018"/>
                  <a:ext cx="438335" cy="867835"/>
                </a:xfrm>
                <a:prstGeom prst="rect">
                  <a:avLst/>
                </a:prstGeom>
              </p:spPr>
            </p:pic>
            <p:grpSp>
              <p:nvGrpSpPr>
                <p:cNvPr id="466" name="Group 465"/>
                <p:cNvGrpSpPr/>
                <p:nvPr/>
              </p:nvGrpSpPr>
              <p:grpSpPr>
                <a:xfrm>
                  <a:off x="5968806" y="2199399"/>
                  <a:ext cx="30072" cy="673143"/>
                  <a:chOff x="3696852" y="352675"/>
                  <a:chExt cx="43735" cy="402699"/>
                </a:xfrm>
              </p:grpSpPr>
              <p:cxnSp>
                <p:nvCxnSpPr>
                  <p:cNvPr id="467" name="Straight Connector 466"/>
                  <p:cNvCxnSpPr/>
                  <p:nvPr/>
                </p:nvCxnSpPr>
                <p:spPr>
                  <a:xfrm flipH="1">
                    <a:off x="3696852" y="35267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8" name="Straight Connector 467"/>
                  <p:cNvCxnSpPr/>
                  <p:nvPr/>
                </p:nvCxnSpPr>
                <p:spPr>
                  <a:xfrm flipH="1">
                    <a:off x="3696852" y="39523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9" name="Straight Connector 468"/>
                  <p:cNvCxnSpPr/>
                  <p:nvPr/>
                </p:nvCxnSpPr>
                <p:spPr>
                  <a:xfrm flipH="1">
                    <a:off x="3696852" y="44973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0" name="Straight Connector 469"/>
                  <p:cNvCxnSpPr/>
                  <p:nvPr/>
                </p:nvCxnSpPr>
                <p:spPr>
                  <a:xfrm flipH="1">
                    <a:off x="3696852" y="515581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1" name="Straight Connector 470"/>
                  <p:cNvCxnSpPr/>
                  <p:nvPr/>
                </p:nvCxnSpPr>
                <p:spPr>
                  <a:xfrm flipH="1">
                    <a:off x="3696852" y="561097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2" name="Straight Connector 471"/>
                  <p:cNvCxnSpPr/>
                  <p:nvPr/>
                </p:nvCxnSpPr>
                <p:spPr>
                  <a:xfrm flipH="1">
                    <a:off x="3696852" y="62957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3" name="Straight Connector 472"/>
                  <p:cNvCxnSpPr/>
                  <p:nvPr/>
                </p:nvCxnSpPr>
                <p:spPr>
                  <a:xfrm flipH="1">
                    <a:off x="3696852" y="755374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30" name="Rectangle 529"/>
              <p:cNvSpPr/>
              <p:nvPr/>
            </p:nvSpPr>
            <p:spPr>
              <a:xfrm>
                <a:off x="6201964" y="2428071"/>
                <a:ext cx="423639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31" name="TextBox 530"/>
              <p:cNvSpPr txBox="1"/>
              <p:nvPr/>
            </p:nvSpPr>
            <p:spPr>
              <a:xfrm rot="16200000">
                <a:off x="6476452" y="2402594"/>
                <a:ext cx="3899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>
                    <a:solidFill>
                      <a:srgbClr val="C0504D"/>
                    </a:solidFill>
                    <a:latin typeface="Arial"/>
                    <a:cs typeface="Arial"/>
                  </a:rPr>
                  <a:t>h</a:t>
                </a:r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sc70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pic>
          <p:nvPicPr>
            <p:cNvPr id="433" name="Picture 432" descr="adrp tip.png"/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48" t="52090"/>
            <a:stretch/>
          </p:blipFill>
          <p:spPr>
            <a:xfrm>
              <a:off x="873775" y="2795501"/>
              <a:ext cx="419183" cy="821313"/>
            </a:xfrm>
            <a:prstGeom prst="rect">
              <a:avLst/>
            </a:prstGeom>
          </p:spPr>
        </p:pic>
        <p:grpSp>
          <p:nvGrpSpPr>
            <p:cNvPr id="445" name="Group 444"/>
            <p:cNvGrpSpPr/>
            <p:nvPr/>
          </p:nvGrpSpPr>
          <p:grpSpPr>
            <a:xfrm>
              <a:off x="840452" y="2876353"/>
              <a:ext cx="30364" cy="672742"/>
              <a:chOff x="3696852" y="352675"/>
              <a:chExt cx="43735" cy="497961"/>
            </a:xfrm>
          </p:grpSpPr>
          <p:cxnSp>
            <p:nvCxnSpPr>
              <p:cNvPr id="446" name="Straight Connector 445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/>
              <p:cNvCxnSpPr/>
              <p:nvPr/>
            </p:nvCxnSpPr>
            <p:spPr>
              <a:xfrm flipH="1">
                <a:off x="3696852" y="515581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Connector 451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/>
              <p:cNvCxnSpPr/>
              <p:nvPr/>
            </p:nvCxnSpPr>
            <p:spPr>
              <a:xfrm flipH="1">
                <a:off x="3696852" y="85063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4" name="Rectangle 533"/>
            <p:cNvSpPr/>
            <p:nvPr/>
          </p:nvSpPr>
          <p:spPr>
            <a:xfrm>
              <a:off x="867193" y="3084639"/>
              <a:ext cx="423639" cy="133713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5" name="TextBox 534"/>
            <p:cNvSpPr txBox="1"/>
            <p:nvPr/>
          </p:nvSpPr>
          <p:spPr>
            <a:xfrm rot="16200000">
              <a:off x="1142603" y="3059163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PLIN3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579" name="Group 578"/>
            <p:cNvGrpSpPr/>
            <p:nvPr/>
          </p:nvGrpSpPr>
          <p:grpSpPr>
            <a:xfrm>
              <a:off x="840452" y="290367"/>
              <a:ext cx="736123" cy="798794"/>
              <a:chOff x="6149444" y="503480"/>
              <a:chExt cx="736123" cy="798793"/>
            </a:xfrm>
          </p:grpSpPr>
          <p:pic>
            <p:nvPicPr>
              <p:cNvPr id="537" name="Picture 536" descr="hsc70 - coIP TIP47.png"/>
              <p:cNvPicPr>
                <a:picLocks/>
              </p:cNvPicPr>
              <p:nvPr/>
            </p:nvPicPr>
            <p:blipFill rotWithShape="1"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512" t="2937" b="-1"/>
              <a:stretch/>
            </p:blipFill>
            <p:spPr>
              <a:xfrm>
                <a:off x="6184900" y="503480"/>
                <a:ext cx="560662" cy="798793"/>
              </a:xfrm>
              <a:prstGeom prst="rect">
                <a:avLst/>
              </a:prstGeom>
            </p:spPr>
          </p:pic>
          <p:grpSp>
            <p:nvGrpSpPr>
              <p:cNvPr id="558" name="Group 557"/>
              <p:cNvGrpSpPr/>
              <p:nvPr/>
            </p:nvGrpSpPr>
            <p:grpSpPr>
              <a:xfrm>
                <a:off x="6149444" y="613210"/>
                <a:ext cx="30685" cy="473087"/>
                <a:chOff x="3696852" y="391819"/>
                <a:chExt cx="43735" cy="277780"/>
              </a:xfrm>
            </p:grpSpPr>
            <p:cxnSp>
              <p:nvCxnSpPr>
                <p:cNvPr id="559" name="Straight Connector 558"/>
                <p:cNvCxnSpPr/>
                <p:nvPr/>
              </p:nvCxnSpPr>
              <p:spPr>
                <a:xfrm flipH="1">
                  <a:off x="3696852" y="3918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0" name="Straight Connector 559"/>
                <p:cNvCxnSpPr/>
                <p:nvPr/>
              </p:nvCxnSpPr>
              <p:spPr>
                <a:xfrm flipH="1">
                  <a:off x="3696852" y="42133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1" name="Straight Connector 560"/>
                <p:cNvCxnSpPr/>
                <p:nvPr/>
              </p:nvCxnSpPr>
              <p:spPr>
                <a:xfrm flipH="1">
                  <a:off x="3696852" y="45458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2" name="Straight Connector 561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3" name="Straight Connector 562"/>
                <p:cNvCxnSpPr/>
                <p:nvPr/>
              </p:nvCxnSpPr>
              <p:spPr>
                <a:xfrm flipH="1">
                  <a:off x="3696852" y="53303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4" name="Straight Connector 563"/>
                <p:cNvCxnSpPr/>
                <p:nvPr/>
              </p:nvCxnSpPr>
              <p:spPr>
                <a:xfrm flipH="1">
                  <a:off x="3696852" y="580402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5" name="Straight Connector 564"/>
                <p:cNvCxnSpPr/>
                <p:nvPr/>
              </p:nvCxnSpPr>
              <p:spPr>
                <a:xfrm flipH="1">
                  <a:off x="3696852" y="66959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7" name="Rectangle 566"/>
              <p:cNvSpPr/>
              <p:nvPr/>
            </p:nvSpPr>
            <p:spPr>
              <a:xfrm>
                <a:off x="6184676" y="685983"/>
                <a:ext cx="352649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68" name="TextBox 567"/>
              <p:cNvSpPr txBox="1"/>
              <p:nvPr/>
            </p:nvSpPr>
            <p:spPr>
              <a:xfrm rot="16200000">
                <a:off x="6598240" y="684859"/>
                <a:ext cx="3899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>
                    <a:solidFill>
                      <a:srgbClr val="C0504D"/>
                    </a:solidFill>
                    <a:latin typeface="Arial"/>
                    <a:cs typeface="Arial"/>
                  </a:rPr>
                  <a:t>h</a:t>
                </a:r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sc70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580" name="Group 579"/>
            <p:cNvGrpSpPr/>
            <p:nvPr/>
          </p:nvGrpSpPr>
          <p:grpSpPr>
            <a:xfrm>
              <a:off x="840452" y="1084179"/>
              <a:ext cx="738744" cy="817796"/>
              <a:chOff x="6149444" y="1329887"/>
              <a:chExt cx="738744" cy="817796"/>
            </a:xfrm>
          </p:grpSpPr>
          <p:pic>
            <p:nvPicPr>
              <p:cNvPr id="539" name="Picture 538" descr="tip coIP.png"/>
              <p:cNvPicPr>
                <a:picLocks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37" r="4391" b="3961"/>
              <a:stretch/>
            </p:blipFill>
            <p:spPr>
              <a:xfrm>
                <a:off x="6184900" y="1329887"/>
                <a:ext cx="563905" cy="817796"/>
              </a:xfrm>
              <a:prstGeom prst="rect">
                <a:avLst/>
              </a:prstGeom>
            </p:spPr>
          </p:pic>
          <p:grpSp>
            <p:nvGrpSpPr>
              <p:cNvPr id="569" name="Group 568"/>
              <p:cNvGrpSpPr/>
              <p:nvPr/>
            </p:nvGrpSpPr>
            <p:grpSpPr>
              <a:xfrm>
                <a:off x="6149444" y="1444448"/>
                <a:ext cx="30685" cy="509661"/>
                <a:chOff x="3696852" y="391819"/>
                <a:chExt cx="43735" cy="277780"/>
              </a:xfrm>
            </p:grpSpPr>
            <p:cxnSp>
              <p:nvCxnSpPr>
                <p:cNvPr id="570" name="Straight Connector 569"/>
                <p:cNvCxnSpPr/>
                <p:nvPr/>
              </p:nvCxnSpPr>
              <p:spPr>
                <a:xfrm flipH="1">
                  <a:off x="3696852" y="3918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1" name="Straight Connector 570"/>
                <p:cNvCxnSpPr/>
                <p:nvPr/>
              </p:nvCxnSpPr>
              <p:spPr>
                <a:xfrm flipH="1">
                  <a:off x="3696852" y="42133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2" name="Straight Connector 571"/>
                <p:cNvCxnSpPr/>
                <p:nvPr/>
              </p:nvCxnSpPr>
              <p:spPr>
                <a:xfrm flipH="1">
                  <a:off x="3696852" y="45458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3" name="Straight Connector 572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4" name="Straight Connector 573"/>
                <p:cNvCxnSpPr/>
                <p:nvPr/>
              </p:nvCxnSpPr>
              <p:spPr>
                <a:xfrm flipH="1">
                  <a:off x="3696852" y="53303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5" name="Straight Connector 574"/>
                <p:cNvCxnSpPr/>
                <p:nvPr/>
              </p:nvCxnSpPr>
              <p:spPr>
                <a:xfrm flipH="1">
                  <a:off x="3696852" y="580402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6" name="Straight Connector 575"/>
                <p:cNvCxnSpPr/>
                <p:nvPr/>
              </p:nvCxnSpPr>
              <p:spPr>
                <a:xfrm flipH="1">
                  <a:off x="3696852" y="66959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7" name="Rectangle 576"/>
              <p:cNvSpPr/>
              <p:nvPr/>
            </p:nvSpPr>
            <p:spPr>
              <a:xfrm>
                <a:off x="6190496" y="1618179"/>
                <a:ext cx="364947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78" name="TextBox 577"/>
              <p:cNvSpPr txBox="1"/>
              <p:nvPr/>
            </p:nvSpPr>
            <p:spPr>
              <a:xfrm rot="16200000">
                <a:off x="6596596" y="1602831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PLIN3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215" name="Group 214"/>
          <p:cNvGrpSpPr/>
          <p:nvPr/>
        </p:nvGrpSpPr>
        <p:grpSpPr>
          <a:xfrm>
            <a:off x="3664494" y="5344650"/>
            <a:ext cx="905168" cy="2601616"/>
            <a:chOff x="7918753" y="109965"/>
            <a:chExt cx="905168" cy="2601616"/>
          </a:xfrm>
        </p:grpSpPr>
        <p:grpSp>
          <p:nvGrpSpPr>
            <p:cNvPr id="697" name="Group 696"/>
            <p:cNvGrpSpPr/>
            <p:nvPr/>
          </p:nvGrpSpPr>
          <p:grpSpPr>
            <a:xfrm>
              <a:off x="8149435" y="109965"/>
              <a:ext cx="669866" cy="874966"/>
              <a:chOff x="2731856" y="5885725"/>
              <a:chExt cx="669866" cy="874966"/>
            </a:xfrm>
          </p:grpSpPr>
          <p:grpSp>
            <p:nvGrpSpPr>
              <p:cNvPr id="688" name="Group 687"/>
              <p:cNvGrpSpPr/>
              <p:nvPr/>
            </p:nvGrpSpPr>
            <p:grpSpPr>
              <a:xfrm>
                <a:off x="2731856" y="5937731"/>
                <a:ext cx="532044" cy="822960"/>
                <a:chOff x="2731856" y="5937731"/>
                <a:chExt cx="532044" cy="822960"/>
              </a:xfrm>
            </p:grpSpPr>
            <p:pic>
              <p:nvPicPr>
                <p:cNvPr id="651" name="Picture 650" descr="tGFP.png"/>
                <p:cNvPicPr>
                  <a:picLocks noChangeAspect="1"/>
                </p:cNvPicPr>
                <p:nvPr/>
              </p:nvPicPr>
              <p:blipFill rotWithShape="1"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984" r="9983"/>
                <a:stretch/>
              </p:blipFill>
              <p:spPr>
                <a:xfrm>
                  <a:off x="2772755" y="5937731"/>
                  <a:ext cx="491145" cy="822960"/>
                </a:xfrm>
                <a:prstGeom prst="rect">
                  <a:avLst/>
                </a:prstGeom>
              </p:spPr>
            </p:pic>
            <p:grpSp>
              <p:nvGrpSpPr>
                <p:cNvPr id="665" name="Group 664"/>
                <p:cNvGrpSpPr/>
                <p:nvPr/>
              </p:nvGrpSpPr>
              <p:grpSpPr>
                <a:xfrm>
                  <a:off x="2731856" y="5986093"/>
                  <a:ext cx="33702" cy="596324"/>
                  <a:chOff x="3696852" y="334891"/>
                  <a:chExt cx="43735" cy="835114"/>
                </a:xfrm>
              </p:grpSpPr>
              <p:cxnSp>
                <p:nvCxnSpPr>
                  <p:cNvPr id="666" name="Straight Connector 665"/>
                  <p:cNvCxnSpPr/>
                  <p:nvPr/>
                </p:nvCxnSpPr>
                <p:spPr>
                  <a:xfrm flipH="1">
                    <a:off x="3696852" y="33489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7" name="Straight Connector 666"/>
                  <p:cNvCxnSpPr/>
                  <p:nvPr/>
                </p:nvCxnSpPr>
                <p:spPr>
                  <a:xfrm flipH="1">
                    <a:off x="3696852" y="381894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8" name="Straight Connector 667"/>
                  <p:cNvCxnSpPr/>
                  <p:nvPr/>
                </p:nvCxnSpPr>
                <p:spPr>
                  <a:xfrm flipH="1">
                    <a:off x="3696852" y="43194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9" name="Straight Connector 668"/>
                  <p:cNvCxnSpPr/>
                  <p:nvPr/>
                </p:nvCxnSpPr>
                <p:spPr>
                  <a:xfrm flipH="1">
                    <a:off x="3696852" y="518344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0" name="Straight Connector 669"/>
                  <p:cNvCxnSpPr/>
                  <p:nvPr/>
                </p:nvCxnSpPr>
                <p:spPr>
                  <a:xfrm flipH="1">
                    <a:off x="3696852" y="561097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1" name="Straight Connector 670"/>
                  <p:cNvCxnSpPr/>
                  <p:nvPr/>
                </p:nvCxnSpPr>
                <p:spPr>
                  <a:xfrm flipH="1">
                    <a:off x="3696852" y="64097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2" name="Straight Connector 671"/>
                  <p:cNvCxnSpPr/>
                  <p:nvPr/>
                </p:nvCxnSpPr>
                <p:spPr>
                  <a:xfrm flipH="1">
                    <a:off x="3696852" y="811232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3" name="Straight Connector 672"/>
                  <p:cNvCxnSpPr/>
                  <p:nvPr/>
                </p:nvCxnSpPr>
                <p:spPr>
                  <a:xfrm flipH="1">
                    <a:off x="3696852" y="90464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66006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4" name="Straight Connector 673"/>
                  <p:cNvCxnSpPr/>
                  <p:nvPr/>
                </p:nvCxnSpPr>
                <p:spPr>
                  <a:xfrm flipH="1">
                    <a:off x="3696852" y="1079734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FFFF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5" name="Straight Connector 674"/>
                  <p:cNvCxnSpPr/>
                  <p:nvPr/>
                </p:nvCxnSpPr>
                <p:spPr>
                  <a:xfrm flipH="1">
                    <a:off x="3696852" y="117000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bg1">
                        <a:lumMod val="75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90" name="Rectangle 689"/>
              <p:cNvSpPr/>
              <p:nvPr/>
            </p:nvSpPr>
            <p:spPr>
              <a:xfrm>
                <a:off x="2765558" y="5994256"/>
                <a:ext cx="317367" cy="12990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91" name="TextBox 690"/>
              <p:cNvSpPr txBox="1"/>
              <p:nvPr/>
            </p:nvSpPr>
            <p:spPr>
              <a:xfrm rot="16200000">
                <a:off x="3127288" y="5975493"/>
                <a:ext cx="36420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tGFP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696" name="Group 695"/>
            <p:cNvGrpSpPr/>
            <p:nvPr/>
          </p:nvGrpSpPr>
          <p:grpSpPr>
            <a:xfrm>
              <a:off x="8149435" y="1010814"/>
              <a:ext cx="667360" cy="851923"/>
              <a:chOff x="3493856" y="5908768"/>
              <a:chExt cx="667360" cy="851923"/>
            </a:xfrm>
          </p:grpSpPr>
          <p:grpSp>
            <p:nvGrpSpPr>
              <p:cNvPr id="687" name="Group 686"/>
              <p:cNvGrpSpPr/>
              <p:nvPr/>
            </p:nvGrpSpPr>
            <p:grpSpPr>
              <a:xfrm>
                <a:off x="3493856" y="5937731"/>
                <a:ext cx="532044" cy="822960"/>
                <a:chOff x="3493856" y="5937731"/>
                <a:chExt cx="532044" cy="822960"/>
              </a:xfrm>
            </p:grpSpPr>
            <p:pic>
              <p:nvPicPr>
                <p:cNvPr id="652" name="Picture 651" descr="adrp.png"/>
                <p:cNvPicPr>
                  <a:picLocks noChangeAspect="1"/>
                </p:cNvPicPr>
                <p:nvPr/>
              </p:nvPicPr>
              <p:blipFill rotWithShape="1"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0248" r="5576"/>
                <a:stretch/>
              </p:blipFill>
              <p:spPr>
                <a:xfrm>
                  <a:off x="3530599" y="5937731"/>
                  <a:ext cx="495301" cy="822960"/>
                </a:xfrm>
                <a:prstGeom prst="rect">
                  <a:avLst/>
                </a:prstGeom>
              </p:spPr>
            </p:pic>
            <p:grpSp>
              <p:nvGrpSpPr>
                <p:cNvPr id="654" name="Group 653"/>
                <p:cNvGrpSpPr/>
                <p:nvPr/>
              </p:nvGrpSpPr>
              <p:grpSpPr>
                <a:xfrm>
                  <a:off x="3493856" y="5986093"/>
                  <a:ext cx="33702" cy="596324"/>
                  <a:chOff x="3696852" y="334891"/>
                  <a:chExt cx="43735" cy="835114"/>
                </a:xfrm>
              </p:grpSpPr>
              <p:cxnSp>
                <p:nvCxnSpPr>
                  <p:cNvPr id="655" name="Straight Connector 654"/>
                  <p:cNvCxnSpPr/>
                  <p:nvPr/>
                </p:nvCxnSpPr>
                <p:spPr>
                  <a:xfrm flipH="1">
                    <a:off x="3696852" y="33489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6" name="Straight Connector 655"/>
                  <p:cNvCxnSpPr/>
                  <p:nvPr/>
                </p:nvCxnSpPr>
                <p:spPr>
                  <a:xfrm flipH="1">
                    <a:off x="3696852" y="381894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7" name="Straight Connector 656"/>
                  <p:cNvCxnSpPr/>
                  <p:nvPr/>
                </p:nvCxnSpPr>
                <p:spPr>
                  <a:xfrm flipH="1">
                    <a:off x="3696852" y="43194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8" name="Straight Connector 657"/>
                  <p:cNvCxnSpPr/>
                  <p:nvPr/>
                </p:nvCxnSpPr>
                <p:spPr>
                  <a:xfrm flipH="1">
                    <a:off x="3696852" y="518344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9" name="Straight Connector 658"/>
                  <p:cNvCxnSpPr/>
                  <p:nvPr/>
                </p:nvCxnSpPr>
                <p:spPr>
                  <a:xfrm flipH="1">
                    <a:off x="3696852" y="561097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0" name="Straight Connector 659"/>
                  <p:cNvCxnSpPr/>
                  <p:nvPr/>
                </p:nvCxnSpPr>
                <p:spPr>
                  <a:xfrm flipH="1">
                    <a:off x="3696852" y="64097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1" name="Straight Connector 660"/>
                  <p:cNvCxnSpPr/>
                  <p:nvPr/>
                </p:nvCxnSpPr>
                <p:spPr>
                  <a:xfrm flipH="1">
                    <a:off x="3696852" y="811232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2" name="Straight Connector 661"/>
                  <p:cNvCxnSpPr/>
                  <p:nvPr/>
                </p:nvCxnSpPr>
                <p:spPr>
                  <a:xfrm flipH="1">
                    <a:off x="3696852" y="90464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66006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3" name="Straight Connector 662"/>
                  <p:cNvCxnSpPr/>
                  <p:nvPr/>
                </p:nvCxnSpPr>
                <p:spPr>
                  <a:xfrm flipH="1">
                    <a:off x="3696852" y="1079734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FFFF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4" name="Straight Connector 663"/>
                  <p:cNvCxnSpPr/>
                  <p:nvPr/>
                </p:nvCxnSpPr>
                <p:spPr>
                  <a:xfrm flipH="1">
                    <a:off x="3696852" y="117000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bg1">
                        <a:lumMod val="75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92" name="Rectangle 691"/>
              <p:cNvSpPr/>
              <p:nvPr/>
            </p:nvSpPr>
            <p:spPr>
              <a:xfrm>
                <a:off x="3531616" y="6034457"/>
                <a:ext cx="299079" cy="170196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93" name="TextBox 692"/>
              <p:cNvSpPr txBox="1"/>
              <p:nvPr/>
            </p:nvSpPr>
            <p:spPr>
              <a:xfrm rot="16200000">
                <a:off x="3869624" y="6015694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pic>
          <p:nvPicPr>
            <p:cNvPr id="653" name="Picture 652" descr="actin.png"/>
            <p:cNvPicPr>
              <a:picLocks noChangeAspect="1"/>
            </p:cNvPicPr>
            <p:nvPr/>
          </p:nvPicPr>
          <p:blipFill rotWithShape="1"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97" r="6881"/>
            <a:stretch/>
          </p:blipFill>
          <p:spPr>
            <a:xfrm>
              <a:off x="8189782" y="1888621"/>
              <a:ext cx="504398" cy="822960"/>
            </a:xfrm>
            <a:prstGeom prst="rect">
              <a:avLst/>
            </a:prstGeom>
          </p:spPr>
        </p:pic>
        <p:grpSp>
          <p:nvGrpSpPr>
            <p:cNvPr id="676" name="Group 675"/>
            <p:cNvGrpSpPr/>
            <p:nvPr/>
          </p:nvGrpSpPr>
          <p:grpSpPr>
            <a:xfrm>
              <a:off x="8149435" y="1936983"/>
              <a:ext cx="33702" cy="596324"/>
              <a:chOff x="3696852" y="334891"/>
              <a:chExt cx="43735" cy="835114"/>
            </a:xfrm>
          </p:grpSpPr>
          <p:cxnSp>
            <p:nvCxnSpPr>
              <p:cNvPr id="677" name="Straight Connector 676"/>
              <p:cNvCxnSpPr/>
              <p:nvPr/>
            </p:nvCxnSpPr>
            <p:spPr>
              <a:xfrm flipH="1">
                <a:off x="3696852" y="334891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8" name="Straight Connector 677"/>
              <p:cNvCxnSpPr/>
              <p:nvPr/>
            </p:nvCxnSpPr>
            <p:spPr>
              <a:xfrm flipH="1">
                <a:off x="3696852" y="381894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Straight Connector 678"/>
              <p:cNvCxnSpPr/>
              <p:nvPr/>
            </p:nvCxnSpPr>
            <p:spPr>
              <a:xfrm flipH="1">
                <a:off x="3696852" y="43194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Straight Connector 679"/>
              <p:cNvCxnSpPr/>
              <p:nvPr/>
            </p:nvCxnSpPr>
            <p:spPr>
              <a:xfrm flipH="1">
                <a:off x="3696852" y="518344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1" name="Straight Connector 680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2" name="Straight Connector 681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3" name="Straight Connector 682"/>
              <p:cNvCxnSpPr/>
              <p:nvPr/>
            </p:nvCxnSpPr>
            <p:spPr>
              <a:xfrm flipH="1">
                <a:off x="3696852" y="811232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4" name="Straight Connector 683"/>
              <p:cNvCxnSpPr/>
              <p:nvPr/>
            </p:nvCxnSpPr>
            <p:spPr>
              <a:xfrm flipH="1">
                <a:off x="3696852" y="904640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5" name="Straight Connector 684"/>
              <p:cNvCxnSpPr/>
              <p:nvPr/>
            </p:nvCxnSpPr>
            <p:spPr>
              <a:xfrm flipH="1">
                <a:off x="3696852" y="1079734"/>
                <a:ext cx="43735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6" name="Straight Connector 685"/>
              <p:cNvCxnSpPr/>
              <p:nvPr/>
            </p:nvCxnSpPr>
            <p:spPr>
              <a:xfrm flipH="1">
                <a:off x="3696852" y="1170005"/>
                <a:ext cx="43735" cy="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4" name="Rectangle 693"/>
            <p:cNvSpPr/>
            <p:nvPr/>
          </p:nvSpPr>
          <p:spPr>
            <a:xfrm>
              <a:off x="8187757" y="2056400"/>
              <a:ext cx="317367" cy="129904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95" name="TextBox 694"/>
            <p:cNvSpPr txBox="1"/>
            <p:nvPr/>
          </p:nvSpPr>
          <p:spPr>
            <a:xfrm rot="16200000">
              <a:off x="8553726" y="2037637"/>
              <a:ext cx="35572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Actin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705" name="TextBox 704"/>
            <p:cNvSpPr txBox="1"/>
            <p:nvPr/>
          </p:nvSpPr>
          <p:spPr>
            <a:xfrm>
              <a:off x="7918753" y="156325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</a:t>
              </a:r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92" name="Group 991"/>
          <p:cNvGrpSpPr/>
          <p:nvPr/>
        </p:nvGrpSpPr>
        <p:grpSpPr>
          <a:xfrm>
            <a:off x="1009442" y="5113672"/>
            <a:ext cx="1820943" cy="1995852"/>
            <a:chOff x="5037002" y="117954"/>
            <a:chExt cx="1820943" cy="1995852"/>
          </a:xfrm>
        </p:grpSpPr>
        <p:sp>
          <p:nvSpPr>
            <p:cNvPr id="901" name="TextBox 900"/>
            <p:cNvSpPr txBox="1"/>
            <p:nvPr/>
          </p:nvSpPr>
          <p:spPr>
            <a:xfrm>
              <a:off x="5037002" y="11795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4c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91" name="Group 990"/>
            <p:cNvGrpSpPr>
              <a:grpSpLocks noChangeAspect="1"/>
            </p:cNvGrpSpPr>
            <p:nvPr/>
          </p:nvGrpSpPr>
          <p:grpSpPr>
            <a:xfrm>
              <a:off x="5258376" y="184429"/>
              <a:ext cx="1599569" cy="1929377"/>
              <a:chOff x="5272256" y="184424"/>
              <a:chExt cx="1691009" cy="2039667"/>
            </a:xfrm>
          </p:grpSpPr>
          <p:pic>
            <p:nvPicPr>
              <p:cNvPr id="902" name="Picture 901" descr="2D T.png"/>
              <p:cNvPicPr>
                <a:picLocks/>
              </p:cNvPicPr>
              <p:nvPr/>
            </p:nvPicPr>
            <p:blipFill rotWithShape="1"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05" r="6281"/>
              <a:stretch/>
            </p:blipFill>
            <p:spPr>
              <a:xfrm>
                <a:off x="5304277" y="184424"/>
                <a:ext cx="739698" cy="457200"/>
              </a:xfrm>
              <a:prstGeom prst="rect">
                <a:avLst/>
              </a:prstGeom>
            </p:spPr>
          </p:pic>
          <p:pic>
            <p:nvPicPr>
              <p:cNvPr id="903" name="Picture 902" descr="2D TOL.png"/>
              <p:cNvPicPr>
                <a:picLocks/>
              </p:cNvPicPr>
              <p:nvPr/>
            </p:nvPicPr>
            <p:blipFill rotWithShape="1"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05" r="6281"/>
              <a:stretch/>
            </p:blipFill>
            <p:spPr>
              <a:xfrm>
                <a:off x="5304277" y="657032"/>
                <a:ext cx="739698" cy="457200"/>
              </a:xfrm>
              <a:prstGeom prst="rect">
                <a:avLst/>
              </a:prstGeom>
            </p:spPr>
          </p:pic>
          <p:pic>
            <p:nvPicPr>
              <p:cNvPr id="904" name="Picture 903" descr="2D A.png"/>
              <p:cNvPicPr>
                <a:picLocks/>
              </p:cNvPicPr>
              <p:nvPr/>
            </p:nvPicPr>
            <p:blipFill rotWithShape="1">
              <a:blip r:embed="rId30" cstate="print">
                <a:extLst>
                  <a:ext uri="{BEBA8EAE-BF5A-486C-A8C5-ECC9F3942E4B}">
                    <a14:imgProps xmlns:a14="http://schemas.microsoft.com/office/drawing/2010/main">
                      <a14:imgLayer r:embed="rId31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32" r="7195"/>
              <a:stretch/>
            </p:blipFill>
            <p:spPr>
              <a:xfrm>
                <a:off x="6100046" y="184424"/>
                <a:ext cx="732807" cy="457200"/>
              </a:xfrm>
              <a:prstGeom prst="rect">
                <a:avLst/>
              </a:prstGeom>
            </p:spPr>
          </p:pic>
          <p:pic>
            <p:nvPicPr>
              <p:cNvPr id="905" name="Picture 904" descr="2D AOL.png"/>
              <p:cNvPicPr>
                <a:picLocks/>
              </p:cNvPicPr>
              <p:nvPr/>
            </p:nvPicPr>
            <p:blipFill rotWithShape="1">
              <a:blip r:embed="rId32" cstate="print">
                <a:extLst>
                  <a:ext uri="{BEBA8EAE-BF5A-486C-A8C5-ECC9F3942E4B}">
                    <a14:imgProps xmlns:a14="http://schemas.microsoft.com/office/drawing/2010/main">
                      <a14:imgLayer r:embed="rId33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15" r="6919"/>
              <a:stretch/>
            </p:blipFill>
            <p:spPr>
              <a:xfrm>
                <a:off x="6100046" y="634807"/>
                <a:ext cx="735427" cy="457200"/>
              </a:xfrm>
              <a:prstGeom prst="rect">
                <a:avLst/>
              </a:prstGeom>
            </p:spPr>
          </p:pic>
          <p:grpSp>
            <p:nvGrpSpPr>
              <p:cNvPr id="906" name="Group 905"/>
              <p:cNvGrpSpPr/>
              <p:nvPr/>
            </p:nvGrpSpPr>
            <p:grpSpPr>
              <a:xfrm>
                <a:off x="5272256" y="205964"/>
                <a:ext cx="33705" cy="327565"/>
                <a:chOff x="4716671" y="5178687"/>
                <a:chExt cx="33705" cy="501302"/>
              </a:xfrm>
            </p:grpSpPr>
            <p:cxnSp>
              <p:nvCxnSpPr>
                <p:cNvPr id="907" name="Straight Connector 906"/>
                <p:cNvCxnSpPr/>
                <p:nvPr/>
              </p:nvCxnSpPr>
              <p:spPr>
                <a:xfrm flipH="1">
                  <a:off x="4716671" y="5178687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8" name="Straight Connector 907"/>
                <p:cNvCxnSpPr/>
                <p:nvPr/>
              </p:nvCxnSpPr>
              <p:spPr>
                <a:xfrm flipH="1">
                  <a:off x="4716671" y="522192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9" name="Straight Connector 908"/>
                <p:cNvCxnSpPr/>
                <p:nvPr/>
              </p:nvCxnSpPr>
              <p:spPr>
                <a:xfrm flipH="1">
                  <a:off x="4716671" y="5288995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0" name="Straight Connector 909"/>
                <p:cNvCxnSpPr/>
                <p:nvPr/>
              </p:nvCxnSpPr>
              <p:spPr>
                <a:xfrm flipH="1">
                  <a:off x="4716671" y="5386560"/>
                  <a:ext cx="33703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1" name="Straight Connector 910"/>
                <p:cNvCxnSpPr/>
                <p:nvPr/>
              </p:nvCxnSpPr>
              <p:spPr>
                <a:xfrm flipH="1">
                  <a:off x="4716671" y="5426594"/>
                  <a:ext cx="3370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2" name="Straight Connector 911"/>
                <p:cNvCxnSpPr/>
                <p:nvPr/>
              </p:nvCxnSpPr>
              <p:spPr>
                <a:xfrm flipH="1">
                  <a:off x="4716671" y="5521270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3" name="Straight Connector 912"/>
                <p:cNvCxnSpPr/>
                <p:nvPr/>
              </p:nvCxnSpPr>
              <p:spPr>
                <a:xfrm flipH="1">
                  <a:off x="4716671" y="567998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4" name="Group 913"/>
              <p:cNvGrpSpPr/>
              <p:nvPr/>
            </p:nvGrpSpPr>
            <p:grpSpPr>
              <a:xfrm>
                <a:off x="6065726" y="215489"/>
                <a:ext cx="33705" cy="327565"/>
                <a:chOff x="4716671" y="5178687"/>
                <a:chExt cx="33705" cy="501302"/>
              </a:xfrm>
            </p:grpSpPr>
            <p:cxnSp>
              <p:nvCxnSpPr>
                <p:cNvPr id="915" name="Straight Connector 914"/>
                <p:cNvCxnSpPr/>
                <p:nvPr/>
              </p:nvCxnSpPr>
              <p:spPr>
                <a:xfrm flipH="1">
                  <a:off x="4716671" y="5178687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6" name="Straight Connector 915"/>
                <p:cNvCxnSpPr/>
                <p:nvPr/>
              </p:nvCxnSpPr>
              <p:spPr>
                <a:xfrm flipH="1">
                  <a:off x="4716671" y="522192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7" name="Straight Connector 916"/>
                <p:cNvCxnSpPr/>
                <p:nvPr/>
              </p:nvCxnSpPr>
              <p:spPr>
                <a:xfrm flipH="1">
                  <a:off x="4716671" y="5288995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8" name="Straight Connector 917"/>
                <p:cNvCxnSpPr/>
                <p:nvPr/>
              </p:nvCxnSpPr>
              <p:spPr>
                <a:xfrm flipH="1">
                  <a:off x="4716671" y="5386560"/>
                  <a:ext cx="33703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9" name="Straight Connector 918"/>
                <p:cNvCxnSpPr/>
                <p:nvPr/>
              </p:nvCxnSpPr>
              <p:spPr>
                <a:xfrm flipH="1">
                  <a:off x="4716671" y="5426594"/>
                  <a:ext cx="3370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0" name="Straight Connector 919"/>
                <p:cNvCxnSpPr/>
                <p:nvPr/>
              </p:nvCxnSpPr>
              <p:spPr>
                <a:xfrm flipH="1">
                  <a:off x="4716671" y="5521270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1" name="Straight Connector 920"/>
                <p:cNvCxnSpPr/>
                <p:nvPr/>
              </p:nvCxnSpPr>
              <p:spPr>
                <a:xfrm flipH="1">
                  <a:off x="4716671" y="567998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2" name="Group 921"/>
              <p:cNvGrpSpPr/>
              <p:nvPr/>
            </p:nvGrpSpPr>
            <p:grpSpPr>
              <a:xfrm>
                <a:off x="5272256" y="679854"/>
                <a:ext cx="33705" cy="327565"/>
                <a:chOff x="4716671" y="5178687"/>
                <a:chExt cx="33705" cy="501302"/>
              </a:xfrm>
            </p:grpSpPr>
            <p:cxnSp>
              <p:nvCxnSpPr>
                <p:cNvPr id="923" name="Straight Connector 922"/>
                <p:cNvCxnSpPr/>
                <p:nvPr/>
              </p:nvCxnSpPr>
              <p:spPr>
                <a:xfrm flipH="1">
                  <a:off x="4716671" y="5178687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4" name="Straight Connector 923"/>
                <p:cNvCxnSpPr/>
                <p:nvPr/>
              </p:nvCxnSpPr>
              <p:spPr>
                <a:xfrm flipH="1">
                  <a:off x="4716671" y="522192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5" name="Straight Connector 924"/>
                <p:cNvCxnSpPr/>
                <p:nvPr/>
              </p:nvCxnSpPr>
              <p:spPr>
                <a:xfrm flipH="1">
                  <a:off x="4716671" y="5288995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6" name="Straight Connector 925"/>
                <p:cNvCxnSpPr/>
                <p:nvPr/>
              </p:nvCxnSpPr>
              <p:spPr>
                <a:xfrm flipH="1">
                  <a:off x="4716671" y="5386560"/>
                  <a:ext cx="33703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7" name="Straight Connector 926"/>
                <p:cNvCxnSpPr/>
                <p:nvPr/>
              </p:nvCxnSpPr>
              <p:spPr>
                <a:xfrm flipH="1">
                  <a:off x="4716671" y="5426594"/>
                  <a:ext cx="3370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8" name="Straight Connector 927"/>
                <p:cNvCxnSpPr/>
                <p:nvPr/>
              </p:nvCxnSpPr>
              <p:spPr>
                <a:xfrm flipH="1">
                  <a:off x="4716671" y="5521270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9" name="Straight Connector 928"/>
                <p:cNvCxnSpPr/>
                <p:nvPr/>
              </p:nvCxnSpPr>
              <p:spPr>
                <a:xfrm flipH="1">
                  <a:off x="4716671" y="567998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0" name="Group 929"/>
              <p:cNvGrpSpPr/>
              <p:nvPr/>
            </p:nvGrpSpPr>
            <p:grpSpPr>
              <a:xfrm>
                <a:off x="6065726" y="676679"/>
                <a:ext cx="33705" cy="327565"/>
                <a:chOff x="4716671" y="5178687"/>
                <a:chExt cx="33705" cy="501302"/>
              </a:xfrm>
            </p:grpSpPr>
            <p:cxnSp>
              <p:nvCxnSpPr>
                <p:cNvPr id="931" name="Straight Connector 930"/>
                <p:cNvCxnSpPr/>
                <p:nvPr/>
              </p:nvCxnSpPr>
              <p:spPr>
                <a:xfrm flipH="1">
                  <a:off x="4716671" y="5178687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2" name="Straight Connector 931"/>
                <p:cNvCxnSpPr/>
                <p:nvPr/>
              </p:nvCxnSpPr>
              <p:spPr>
                <a:xfrm flipH="1">
                  <a:off x="4716671" y="522192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3" name="Straight Connector 932"/>
                <p:cNvCxnSpPr/>
                <p:nvPr/>
              </p:nvCxnSpPr>
              <p:spPr>
                <a:xfrm flipH="1">
                  <a:off x="4716671" y="5288995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4" name="Straight Connector 933"/>
                <p:cNvCxnSpPr/>
                <p:nvPr/>
              </p:nvCxnSpPr>
              <p:spPr>
                <a:xfrm flipH="1">
                  <a:off x="4716671" y="5386560"/>
                  <a:ext cx="33703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5" name="Straight Connector 934"/>
                <p:cNvCxnSpPr/>
                <p:nvPr/>
              </p:nvCxnSpPr>
              <p:spPr>
                <a:xfrm flipH="1">
                  <a:off x="4716671" y="5426594"/>
                  <a:ext cx="3370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6" name="Straight Connector 935"/>
                <p:cNvCxnSpPr/>
                <p:nvPr/>
              </p:nvCxnSpPr>
              <p:spPr>
                <a:xfrm flipH="1">
                  <a:off x="4716671" y="5521270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7" name="Straight Connector 936"/>
                <p:cNvCxnSpPr/>
                <p:nvPr/>
              </p:nvCxnSpPr>
              <p:spPr>
                <a:xfrm flipH="1">
                  <a:off x="4716671" y="567998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938" name="Picture 937" descr="2D TOLS+.png"/>
              <p:cNvPicPr>
                <a:picLocks noChangeAspect="1"/>
              </p:cNvPicPr>
              <p:nvPr/>
            </p:nvPicPr>
            <p:blipFill rotWithShape="1">
              <a:blip r:embed="rId34" cstate="print">
                <a:extLst>
                  <a:ext uri="{BEBA8EAE-BF5A-486C-A8C5-ECC9F3942E4B}">
                    <a14:imgProps xmlns:a14="http://schemas.microsoft.com/office/drawing/2010/main">
                      <a14:imgLayer r:embed="rId35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4"/>
              <a:stretch/>
            </p:blipFill>
            <p:spPr>
              <a:xfrm>
                <a:off x="5304277" y="1133495"/>
                <a:ext cx="751256" cy="570396"/>
              </a:xfrm>
              <a:prstGeom prst="rect">
                <a:avLst/>
              </a:prstGeom>
            </p:spPr>
          </p:pic>
          <p:pic>
            <p:nvPicPr>
              <p:cNvPr id="939" name="Picture 938" descr="2D TOL LPP.png"/>
              <p:cNvPicPr>
                <a:picLocks noChangeAspect="1"/>
              </p:cNvPicPr>
              <p:nvPr/>
            </p:nvPicPr>
            <p:blipFill rotWithShape="1">
              <a:blip r:embed="rId36" cstate="print">
                <a:extLst>
                  <a:ext uri="{BEBA8EAE-BF5A-486C-A8C5-ECC9F3942E4B}">
                    <a14:imgProps xmlns:a14="http://schemas.microsoft.com/office/drawing/2010/main">
                      <a14:imgLayer r:embed="rId37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84" t="5183" b="6776"/>
              <a:stretch/>
            </p:blipFill>
            <p:spPr>
              <a:xfrm>
                <a:off x="5304277" y="1715434"/>
                <a:ext cx="767131" cy="502183"/>
              </a:xfrm>
              <a:prstGeom prst="rect">
                <a:avLst/>
              </a:prstGeom>
            </p:spPr>
          </p:pic>
          <p:pic>
            <p:nvPicPr>
              <p:cNvPr id="940" name="Picture 939" descr="2D AOLS+.png"/>
              <p:cNvPicPr>
                <a:picLocks noChangeAspect="1"/>
              </p:cNvPicPr>
              <p:nvPr/>
            </p:nvPicPr>
            <p:blipFill rotWithShape="1">
              <a:blip r:embed="rId38" cstate="print">
                <a:extLst>
                  <a:ext uri="{BEBA8EAE-BF5A-486C-A8C5-ECC9F3942E4B}">
                    <a14:imgProps xmlns:a14="http://schemas.microsoft.com/office/drawing/2010/main">
                      <a14:imgLayer r:embed="rId39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79" r="3858"/>
              <a:stretch/>
            </p:blipFill>
            <p:spPr>
              <a:xfrm>
                <a:off x="6100046" y="1133464"/>
                <a:ext cx="735426" cy="570396"/>
              </a:xfrm>
              <a:prstGeom prst="rect">
                <a:avLst/>
              </a:prstGeom>
            </p:spPr>
          </p:pic>
          <p:pic>
            <p:nvPicPr>
              <p:cNvPr id="941" name="Picture 940" descr="2D AOL LPP.png"/>
              <p:cNvPicPr>
                <a:picLocks noChangeAspect="1"/>
              </p:cNvPicPr>
              <p:nvPr/>
            </p:nvPicPr>
            <p:blipFill rotWithShape="1">
              <a:blip r:embed="rId40" cstate="print">
                <a:extLst>
                  <a:ext uri="{BEBA8EAE-BF5A-486C-A8C5-ECC9F3942E4B}">
                    <a14:imgProps xmlns:a14="http://schemas.microsoft.com/office/drawing/2010/main">
                      <a14:imgLayer r:embed="rId41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55" r="2701"/>
              <a:stretch/>
            </p:blipFill>
            <p:spPr>
              <a:xfrm>
                <a:off x="6100046" y="1723277"/>
                <a:ext cx="732807" cy="500814"/>
              </a:xfrm>
              <a:prstGeom prst="rect">
                <a:avLst/>
              </a:prstGeom>
            </p:spPr>
          </p:pic>
          <p:grpSp>
            <p:nvGrpSpPr>
              <p:cNvPr id="942" name="Group 941"/>
              <p:cNvGrpSpPr/>
              <p:nvPr/>
            </p:nvGrpSpPr>
            <p:grpSpPr>
              <a:xfrm>
                <a:off x="5272256" y="1242208"/>
                <a:ext cx="33705" cy="373282"/>
                <a:chOff x="4716671" y="5178687"/>
                <a:chExt cx="33705" cy="501302"/>
              </a:xfrm>
            </p:grpSpPr>
            <p:cxnSp>
              <p:nvCxnSpPr>
                <p:cNvPr id="943" name="Straight Connector 942"/>
                <p:cNvCxnSpPr/>
                <p:nvPr/>
              </p:nvCxnSpPr>
              <p:spPr>
                <a:xfrm flipH="1">
                  <a:off x="4716671" y="5178687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4" name="Straight Connector 943"/>
                <p:cNvCxnSpPr/>
                <p:nvPr/>
              </p:nvCxnSpPr>
              <p:spPr>
                <a:xfrm flipH="1">
                  <a:off x="4716671" y="522192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5" name="Straight Connector 944"/>
                <p:cNvCxnSpPr/>
                <p:nvPr/>
              </p:nvCxnSpPr>
              <p:spPr>
                <a:xfrm flipH="1">
                  <a:off x="4716671" y="5288995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6" name="Straight Connector 945"/>
                <p:cNvCxnSpPr/>
                <p:nvPr/>
              </p:nvCxnSpPr>
              <p:spPr>
                <a:xfrm flipH="1">
                  <a:off x="4716671" y="5386560"/>
                  <a:ext cx="33703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7" name="Straight Connector 946"/>
                <p:cNvCxnSpPr/>
                <p:nvPr/>
              </p:nvCxnSpPr>
              <p:spPr>
                <a:xfrm flipH="1">
                  <a:off x="4716671" y="5426594"/>
                  <a:ext cx="3370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8" name="Straight Connector 947"/>
                <p:cNvCxnSpPr/>
                <p:nvPr/>
              </p:nvCxnSpPr>
              <p:spPr>
                <a:xfrm flipH="1">
                  <a:off x="4716671" y="5521270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9" name="Straight Connector 948"/>
                <p:cNvCxnSpPr/>
                <p:nvPr/>
              </p:nvCxnSpPr>
              <p:spPr>
                <a:xfrm flipH="1">
                  <a:off x="4716671" y="567998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0" name="Group 949"/>
              <p:cNvGrpSpPr/>
              <p:nvPr/>
            </p:nvGrpSpPr>
            <p:grpSpPr>
              <a:xfrm>
                <a:off x="6065726" y="1247927"/>
                <a:ext cx="33705" cy="373282"/>
                <a:chOff x="4716671" y="5178687"/>
                <a:chExt cx="33705" cy="501302"/>
              </a:xfrm>
            </p:grpSpPr>
            <p:cxnSp>
              <p:nvCxnSpPr>
                <p:cNvPr id="951" name="Straight Connector 950"/>
                <p:cNvCxnSpPr/>
                <p:nvPr/>
              </p:nvCxnSpPr>
              <p:spPr>
                <a:xfrm flipH="1">
                  <a:off x="4716671" y="5178687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2" name="Straight Connector 951"/>
                <p:cNvCxnSpPr/>
                <p:nvPr/>
              </p:nvCxnSpPr>
              <p:spPr>
                <a:xfrm flipH="1">
                  <a:off x="4716671" y="522192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3" name="Straight Connector 952"/>
                <p:cNvCxnSpPr/>
                <p:nvPr/>
              </p:nvCxnSpPr>
              <p:spPr>
                <a:xfrm flipH="1">
                  <a:off x="4716671" y="5288995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4" name="Straight Connector 953"/>
                <p:cNvCxnSpPr/>
                <p:nvPr/>
              </p:nvCxnSpPr>
              <p:spPr>
                <a:xfrm flipH="1">
                  <a:off x="4716671" y="5386560"/>
                  <a:ext cx="33703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5" name="Straight Connector 954"/>
                <p:cNvCxnSpPr/>
                <p:nvPr/>
              </p:nvCxnSpPr>
              <p:spPr>
                <a:xfrm flipH="1">
                  <a:off x="4716671" y="5426594"/>
                  <a:ext cx="3370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6" name="Straight Connector 955"/>
                <p:cNvCxnSpPr/>
                <p:nvPr/>
              </p:nvCxnSpPr>
              <p:spPr>
                <a:xfrm flipH="1">
                  <a:off x="4716671" y="5521270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7" name="Straight Connector 956"/>
                <p:cNvCxnSpPr/>
                <p:nvPr/>
              </p:nvCxnSpPr>
              <p:spPr>
                <a:xfrm flipH="1">
                  <a:off x="4716671" y="567998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8" name="Group 957"/>
              <p:cNvGrpSpPr/>
              <p:nvPr/>
            </p:nvGrpSpPr>
            <p:grpSpPr>
              <a:xfrm>
                <a:off x="5272256" y="1800668"/>
                <a:ext cx="33705" cy="373282"/>
                <a:chOff x="4716671" y="5178687"/>
                <a:chExt cx="33705" cy="501302"/>
              </a:xfrm>
            </p:grpSpPr>
            <p:cxnSp>
              <p:nvCxnSpPr>
                <p:cNvPr id="959" name="Straight Connector 958"/>
                <p:cNvCxnSpPr/>
                <p:nvPr/>
              </p:nvCxnSpPr>
              <p:spPr>
                <a:xfrm flipH="1">
                  <a:off x="4716671" y="5178687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0" name="Straight Connector 959"/>
                <p:cNvCxnSpPr/>
                <p:nvPr/>
              </p:nvCxnSpPr>
              <p:spPr>
                <a:xfrm flipH="1">
                  <a:off x="4716671" y="522192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1" name="Straight Connector 960"/>
                <p:cNvCxnSpPr/>
                <p:nvPr/>
              </p:nvCxnSpPr>
              <p:spPr>
                <a:xfrm flipH="1">
                  <a:off x="4716671" y="5288995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2" name="Straight Connector 961"/>
                <p:cNvCxnSpPr/>
                <p:nvPr/>
              </p:nvCxnSpPr>
              <p:spPr>
                <a:xfrm flipH="1">
                  <a:off x="4716671" y="5386560"/>
                  <a:ext cx="33703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3" name="Straight Connector 962"/>
                <p:cNvCxnSpPr/>
                <p:nvPr/>
              </p:nvCxnSpPr>
              <p:spPr>
                <a:xfrm flipH="1">
                  <a:off x="4716671" y="5426594"/>
                  <a:ext cx="3370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4" name="Straight Connector 963"/>
                <p:cNvCxnSpPr/>
                <p:nvPr/>
              </p:nvCxnSpPr>
              <p:spPr>
                <a:xfrm flipH="1">
                  <a:off x="4716671" y="5521270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5" name="Straight Connector 964"/>
                <p:cNvCxnSpPr/>
                <p:nvPr/>
              </p:nvCxnSpPr>
              <p:spPr>
                <a:xfrm flipH="1">
                  <a:off x="4716671" y="567998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6" name="Group 965"/>
              <p:cNvGrpSpPr/>
              <p:nvPr/>
            </p:nvGrpSpPr>
            <p:grpSpPr>
              <a:xfrm>
                <a:off x="6065726" y="1792261"/>
                <a:ext cx="33705" cy="373282"/>
                <a:chOff x="4716671" y="5178687"/>
                <a:chExt cx="33705" cy="501302"/>
              </a:xfrm>
            </p:grpSpPr>
            <p:cxnSp>
              <p:nvCxnSpPr>
                <p:cNvPr id="967" name="Straight Connector 966"/>
                <p:cNvCxnSpPr/>
                <p:nvPr/>
              </p:nvCxnSpPr>
              <p:spPr>
                <a:xfrm flipH="1">
                  <a:off x="4716671" y="5178687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8" name="Straight Connector 967"/>
                <p:cNvCxnSpPr/>
                <p:nvPr/>
              </p:nvCxnSpPr>
              <p:spPr>
                <a:xfrm flipH="1">
                  <a:off x="4716671" y="522192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9" name="Straight Connector 968"/>
                <p:cNvCxnSpPr/>
                <p:nvPr/>
              </p:nvCxnSpPr>
              <p:spPr>
                <a:xfrm flipH="1">
                  <a:off x="4716671" y="5288995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0" name="Straight Connector 969"/>
                <p:cNvCxnSpPr/>
                <p:nvPr/>
              </p:nvCxnSpPr>
              <p:spPr>
                <a:xfrm flipH="1">
                  <a:off x="4716671" y="5386560"/>
                  <a:ext cx="33703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1" name="Straight Connector 970"/>
                <p:cNvCxnSpPr/>
                <p:nvPr/>
              </p:nvCxnSpPr>
              <p:spPr>
                <a:xfrm flipH="1">
                  <a:off x="4716671" y="5426594"/>
                  <a:ext cx="3370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2" name="Straight Connector 971"/>
                <p:cNvCxnSpPr/>
                <p:nvPr/>
              </p:nvCxnSpPr>
              <p:spPr>
                <a:xfrm flipH="1">
                  <a:off x="4716671" y="5521270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3" name="Straight Connector 972"/>
                <p:cNvCxnSpPr/>
                <p:nvPr/>
              </p:nvCxnSpPr>
              <p:spPr>
                <a:xfrm flipH="1">
                  <a:off x="4716671" y="5679989"/>
                  <a:ext cx="33703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76" name="Rectangle 975"/>
              <p:cNvSpPr/>
              <p:nvPr/>
            </p:nvSpPr>
            <p:spPr>
              <a:xfrm>
                <a:off x="5378897" y="315862"/>
                <a:ext cx="556038" cy="80666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77" name="TextBox 976"/>
              <p:cNvSpPr txBox="1"/>
              <p:nvPr/>
            </p:nvSpPr>
            <p:spPr>
              <a:xfrm rot="16200000">
                <a:off x="6671673" y="956335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978" name="Rectangle 977"/>
              <p:cNvSpPr/>
              <p:nvPr/>
            </p:nvSpPr>
            <p:spPr>
              <a:xfrm>
                <a:off x="6166723" y="327620"/>
                <a:ext cx="549262" cy="80666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79" name="Rectangle 978"/>
              <p:cNvSpPr/>
              <p:nvPr/>
            </p:nvSpPr>
            <p:spPr>
              <a:xfrm>
                <a:off x="5378897" y="789284"/>
                <a:ext cx="556038" cy="80666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80" name="Rectangle 979"/>
              <p:cNvSpPr/>
              <p:nvPr/>
            </p:nvSpPr>
            <p:spPr>
              <a:xfrm>
                <a:off x="6166723" y="785513"/>
                <a:ext cx="549262" cy="80666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81" name="Rectangle 980"/>
              <p:cNvSpPr/>
              <p:nvPr/>
            </p:nvSpPr>
            <p:spPr>
              <a:xfrm>
                <a:off x="5378897" y="1386473"/>
                <a:ext cx="556038" cy="80666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82" name="Rectangle 981"/>
              <p:cNvSpPr/>
              <p:nvPr/>
            </p:nvSpPr>
            <p:spPr>
              <a:xfrm>
                <a:off x="6164103" y="1386473"/>
                <a:ext cx="551882" cy="80666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83" name="Rectangle 982"/>
              <p:cNvSpPr/>
              <p:nvPr/>
            </p:nvSpPr>
            <p:spPr>
              <a:xfrm>
                <a:off x="6348769" y="1936526"/>
                <a:ext cx="367216" cy="80666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84" name="Rectangle 983"/>
              <p:cNvSpPr/>
              <p:nvPr/>
            </p:nvSpPr>
            <p:spPr>
              <a:xfrm>
                <a:off x="5566481" y="1939522"/>
                <a:ext cx="368454" cy="80666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grpSp>
        <p:nvGrpSpPr>
          <p:cNvPr id="1090" name="Group 1089"/>
          <p:cNvGrpSpPr/>
          <p:nvPr/>
        </p:nvGrpSpPr>
        <p:grpSpPr>
          <a:xfrm>
            <a:off x="4540339" y="3453221"/>
            <a:ext cx="1149672" cy="2576618"/>
            <a:chOff x="5150281" y="2999611"/>
            <a:chExt cx="1149672" cy="2576618"/>
          </a:xfrm>
        </p:grpSpPr>
        <p:pic>
          <p:nvPicPr>
            <p:cNvPr id="1037" name="Picture 1036" descr="atgl.png"/>
            <p:cNvPicPr>
              <a:picLocks/>
            </p:cNvPicPr>
            <p:nvPr/>
          </p:nvPicPr>
          <p:blipFill rotWithShape="1"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95" r="8501"/>
            <a:stretch/>
          </p:blipFill>
          <p:spPr>
            <a:xfrm>
              <a:off x="5417297" y="3065825"/>
              <a:ext cx="724058" cy="822960"/>
            </a:xfrm>
            <a:prstGeom prst="rect">
              <a:avLst/>
            </a:prstGeom>
          </p:spPr>
        </p:pic>
        <p:pic>
          <p:nvPicPr>
            <p:cNvPr id="1038" name="Picture 1037" descr="L2A.png"/>
            <p:cNvPicPr>
              <a:picLocks/>
            </p:cNvPicPr>
            <p:nvPr/>
          </p:nvPicPr>
          <p:blipFill rotWithShape="1"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47" r="3592"/>
            <a:stretch/>
          </p:blipFill>
          <p:spPr>
            <a:xfrm>
              <a:off x="5417297" y="3907362"/>
              <a:ext cx="724974" cy="822960"/>
            </a:xfrm>
            <a:prstGeom prst="rect">
              <a:avLst/>
            </a:prstGeom>
          </p:spPr>
        </p:pic>
        <p:pic>
          <p:nvPicPr>
            <p:cNvPr id="1039" name="Picture 1038" descr="ACTIN.png"/>
            <p:cNvPicPr>
              <a:picLocks/>
            </p:cNvPicPr>
            <p:nvPr/>
          </p:nvPicPr>
          <p:blipFill rotWithShape="1"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22" r="5267"/>
            <a:stretch/>
          </p:blipFill>
          <p:spPr>
            <a:xfrm>
              <a:off x="5417297" y="4753269"/>
              <a:ext cx="728987" cy="822960"/>
            </a:xfrm>
            <a:prstGeom prst="rect">
              <a:avLst/>
            </a:prstGeom>
          </p:spPr>
        </p:pic>
        <p:grpSp>
          <p:nvGrpSpPr>
            <p:cNvPr id="1040" name="Group 1039"/>
            <p:cNvGrpSpPr/>
            <p:nvPr/>
          </p:nvGrpSpPr>
          <p:grpSpPr>
            <a:xfrm>
              <a:off x="5376586" y="3137085"/>
              <a:ext cx="33702" cy="694291"/>
              <a:chOff x="3696852" y="352675"/>
              <a:chExt cx="43735" cy="654451"/>
            </a:xfrm>
          </p:grpSpPr>
          <p:cxnSp>
            <p:nvCxnSpPr>
              <p:cNvPr id="1041" name="Straight Connector 1040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2" name="Straight Connector 1041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3" name="Straight Connector 1042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4" name="Straight Connector 1043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5" name="Straight Connector 1044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6" name="Straight Connector 1045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7" name="Straight Connector 1046"/>
              <p:cNvCxnSpPr/>
              <p:nvPr/>
            </p:nvCxnSpPr>
            <p:spPr>
              <a:xfrm flipH="1">
                <a:off x="3696852" y="79064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8" name="Straight Connector 1047"/>
              <p:cNvCxnSpPr/>
              <p:nvPr/>
            </p:nvCxnSpPr>
            <p:spPr>
              <a:xfrm flipH="1">
                <a:off x="3696852" y="888495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Straight Connector 1048"/>
              <p:cNvCxnSpPr/>
              <p:nvPr/>
            </p:nvCxnSpPr>
            <p:spPr>
              <a:xfrm flipH="1">
                <a:off x="3696852" y="1007126"/>
                <a:ext cx="43735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1" name="Group 1060"/>
            <p:cNvGrpSpPr/>
            <p:nvPr/>
          </p:nvGrpSpPr>
          <p:grpSpPr>
            <a:xfrm>
              <a:off x="5376586" y="3955958"/>
              <a:ext cx="33702" cy="687232"/>
              <a:chOff x="3696852" y="352675"/>
              <a:chExt cx="43735" cy="892514"/>
            </a:xfrm>
          </p:grpSpPr>
          <p:cxnSp>
            <p:nvCxnSpPr>
              <p:cNvPr id="1062" name="Straight Connector 1061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3" name="Straight Connector 1062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4" name="Straight Connector 1063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5" name="Straight Connector 1064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6" name="Straight Connector 1065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7" name="Straight Connector 1066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8" name="Straight Connector 1067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9" name="Straight Connector 1068"/>
              <p:cNvCxnSpPr/>
              <p:nvPr/>
            </p:nvCxnSpPr>
            <p:spPr>
              <a:xfrm flipH="1">
                <a:off x="3696852" y="864622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0" name="Straight Connector 1069"/>
              <p:cNvCxnSpPr/>
              <p:nvPr/>
            </p:nvCxnSpPr>
            <p:spPr>
              <a:xfrm flipH="1">
                <a:off x="3696852" y="1015310"/>
                <a:ext cx="43735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1" name="Straight Connector 1070"/>
              <p:cNvCxnSpPr/>
              <p:nvPr/>
            </p:nvCxnSpPr>
            <p:spPr>
              <a:xfrm flipH="1">
                <a:off x="3696852" y="1245189"/>
                <a:ext cx="43735" cy="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2" name="Group 1071"/>
            <p:cNvGrpSpPr/>
            <p:nvPr/>
          </p:nvGrpSpPr>
          <p:grpSpPr>
            <a:xfrm>
              <a:off x="5376586" y="4782301"/>
              <a:ext cx="33702" cy="687232"/>
              <a:chOff x="3696852" y="352675"/>
              <a:chExt cx="43735" cy="892514"/>
            </a:xfrm>
          </p:grpSpPr>
          <p:cxnSp>
            <p:nvCxnSpPr>
              <p:cNvPr id="1073" name="Straight Connector 1072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4" name="Straight Connector 1073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5" name="Straight Connector 1074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6" name="Straight Connector 1075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7" name="Straight Connector 1076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8" name="Straight Connector 1077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9" name="Straight Connector 1078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0" name="Straight Connector 1079"/>
              <p:cNvCxnSpPr/>
              <p:nvPr/>
            </p:nvCxnSpPr>
            <p:spPr>
              <a:xfrm flipH="1">
                <a:off x="3696852" y="864622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1" name="Straight Connector 1080"/>
              <p:cNvCxnSpPr/>
              <p:nvPr/>
            </p:nvCxnSpPr>
            <p:spPr>
              <a:xfrm flipH="1">
                <a:off x="3696852" y="1015310"/>
                <a:ext cx="43735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2" name="Straight Connector 1081"/>
              <p:cNvCxnSpPr/>
              <p:nvPr/>
            </p:nvCxnSpPr>
            <p:spPr>
              <a:xfrm flipH="1">
                <a:off x="3696852" y="1245189"/>
                <a:ext cx="43735" cy="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3" name="Rectangle 1082"/>
            <p:cNvSpPr/>
            <p:nvPr/>
          </p:nvSpPr>
          <p:spPr>
            <a:xfrm>
              <a:off x="5417297" y="4937023"/>
              <a:ext cx="717252" cy="12728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84" name="TextBox 1083"/>
            <p:cNvSpPr txBox="1"/>
            <p:nvPr/>
          </p:nvSpPr>
          <p:spPr>
            <a:xfrm rot="16200000">
              <a:off x="6026881" y="4908335"/>
              <a:ext cx="35572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Actin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085" name="Rectangle 1084"/>
            <p:cNvSpPr/>
            <p:nvPr/>
          </p:nvSpPr>
          <p:spPr>
            <a:xfrm>
              <a:off x="5417297" y="3946963"/>
              <a:ext cx="717252" cy="12728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86" name="TextBox 1085"/>
            <p:cNvSpPr txBox="1"/>
            <p:nvPr/>
          </p:nvSpPr>
          <p:spPr>
            <a:xfrm rot="16200000">
              <a:off x="6041879" y="3918275"/>
              <a:ext cx="32573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L2A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087" name="Rectangle 1086"/>
            <p:cNvSpPr/>
            <p:nvPr/>
          </p:nvSpPr>
          <p:spPr>
            <a:xfrm>
              <a:off x="5420173" y="3310203"/>
              <a:ext cx="717252" cy="12728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88" name="TextBox 1087"/>
            <p:cNvSpPr txBox="1"/>
            <p:nvPr/>
          </p:nvSpPr>
          <p:spPr>
            <a:xfrm rot="16200000">
              <a:off x="6012695" y="3281515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ATGL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089" name="TextBox 1088"/>
            <p:cNvSpPr txBox="1"/>
            <p:nvPr/>
          </p:nvSpPr>
          <p:spPr>
            <a:xfrm>
              <a:off x="5150281" y="2999611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6e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2738200" y="3408227"/>
            <a:ext cx="939463" cy="1729073"/>
            <a:chOff x="4447804" y="5655248"/>
            <a:chExt cx="939463" cy="1729073"/>
          </a:xfrm>
        </p:grpSpPr>
        <p:sp>
          <p:nvSpPr>
            <p:cNvPr id="1102" name="TextBox 1101"/>
            <p:cNvSpPr txBox="1"/>
            <p:nvPr/>
          </p:nvSpPr>
          <p:spPr>
            <a:xfrm>
              <a:off x="4447804" y="5655248"/>
              <a:ext cx="2758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6f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25" name="Group 1124"/>
            <p:cNvGrpSpPr/>
            <p:nvPr/>
          </p:nvGrpSpPr>
          <p:grpSpPr>
            <a:xfrm>
              <a:off x="4693946" y="5737878"/>
              <a:ext cx="544079" cy="822960"/>
              <a:chOff x="5980612" y="4944089"/>
              <a:chExt cx="544079" cy="822960"/>
            </a:xfrm>
          </p:grpSpPr>
          <p:pic>
            <p:nvPicPr>
              <p:cNvPr id="1103" name="Picture 1102" descr="tGFP.png"/>
              <p:cNvPicPr>
                <a:picLocks/>
              </p:cNvPicPr>
              <p:nvPr/>
            </p:nvPicPr>
            <p:blipFill rotWithShape="1">
              <a:blip r:embed="rId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11" r="4447"/>
              <a:stretch/>
            </p:blipFill>
            <p:spPr>
              <a:xfrm>
                <a:off x="6018615" y="4944089"/>
                <a:ext cx="506076" cy="822960"/>
              </a:xfrm>
              <a:prstGeom prst="rect">
                <a:avLst/>
              </a:prstGeom>
            </p:spPr>
          </p:pic>
          <p:grpSp>
            <p:nvGrpSpPr>
              <p:cNvPr id="1105" name="Group 1104"/>
              <p:cNvGrpSpPr/>
              <p:nvPr/>
            </p:nvGrpSpPr>
            <p:grpSpPr>
              <a:xfrm>
                <a:off x="5980612" y="5026493"/>
                <a:ext cx="33702" cy="587897"/>
                <a:chOff x="3696852" y="352675"/>
                <a:chExt cx="43735" cy="453693"/>
              </a:xfrm>
            </p:grpSpPr>
            <p:cxnSp>
              <p:nvCxnSpPr>
                <p:cNvPr id="1106" name="Straight Connector 1105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7" name="Straight Connector 1106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8" name="Straight Connector 1107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9" name="Straight Connector 1108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0" name="Straight Connector 1109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1" name="Straight Connector 1110"/>
                <p:cNvCxnSpPr/>
                <p:nvPr/>
              </p:nvCxnSpPr>
              <p:spPr>
                <a:xfrm flipH="1">
                  <a:off x="3696852" y="65334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2" name="Straight Connector 1111"/>
                <p:cNvCxnSpPr/>
                <p:nvPr/>
              </p:nvCxnSpPr>
              <p:spPr>
                <a:xfrm flipH="1">
                  <a:off x="3696852" y="8063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24" name="Group 1123"/>
            <p:cNvGrpSpPr/>
            <p:nvPr/>
          </p:nvGrpSpPr>
          <p:grpSpPr>
            <a:xfrm>
              <a:off x="4693946" y="6561361"/>
              <a:ext cx="542098" cy="822960"/>
              <a:chOff x="6578785" y="4944089"/>
              <a:chExt cx="542098" cy="822960"/>
            </a:xfrm>
          </p:grpSpPr>
          <p:pic>
            <p:nvPicPr>
              <p:cNvPr id="1104" name="Picture 1103" descr="ATGL.png"/>
              <p:cNvPicPr>
                <a:picLocks/>
              </p:cNvPicPr>
              <p:nvPr/>
            </p:nvPicPr>
            <p:blipFill rotWithShape="1">
              <a:blip r:embed="rId4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91" r="5805"/>
              <a:stretch/>
            </p:blipFill>
            <p:spPr>
              <a:xfrm>
                <a:off x="6614510" y="4944089"/>
                <a:ext cx="506373" cy="822960"/>
              </a:xfrm>
              <a:prstGeom prst="rect">
                <a:avLst/>
              </a:prstGeom>
            </p:spPr>
          </p:pic>
          <p:grpSp>
            <p:nvGrpSpPr>
              <p:cNvPr id="1116" name="Group 1115"/>
              <p:cNvGrpSpPr/>
              <p:nvPr/>
            </p:nvGrpSpPr>
            <p:grpSpPr>
              <a:xfrm>
                <a:off x="6578785" y="5026493"/>
                <a:ext cx="33702" cy="587897"/>
                <a:chOff x="3696852" y="352675"/>
                <a:chExt cx="43735" cy="453693"/>
              </a:xfrm>
            </p:grpSpPr>
            <p:cxnSp>
              <p:nvCxnSpPr>
                <p:cNvPr id="1117" name="Straight Connector 1116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8" name="Straight Connector 1117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9" name="Straight Connector 1118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0" name="Straight Connector 1119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1" name="Straight Connector 1120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2" name="Straight Connector 1121"/>
                <p:cNvCxnSpPr/>
                <p:nvPr/>
              </p:nvCxnSpPr>
              <p:spPr>
                <a:xfrm flipH="1">
                  <a:off x="3696852" y="65334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3" name="Straight Connector 1122"/>
                <p:cNvCxnSpPr/>
                <p:nvPr/>
              </p:nvCxnSpPr>
              <p:spPr>
                <a:xfrm flipH="1">
                  <a:off x="3696852" y="8063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26" name="Rectangle 1125"/>
            <p:cNvSpPr/>
            <p:nvPr/>
          </p:nvSpPr>
          <p:spPr>
            <a:xfrm>
              <a:off x="4737942" y="6096154"/>
              <a:ext cx="498102" cy="176765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27" name="TextBox 1126"/>
            <p:cNvSpPr txBox="1"/>
            <p:nvPr/>
          </p:nvSpPr>
          <p:spPr>
            <a:xfrm rot="16200000">
              <a:off x="5112833" y="6092695"/>
              <a:ext cx="36420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tGFP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128" name="Rectangle 1127"/>
            <p:cNvSpPr/>
            <p:nvPr/>
          </p:nvSpPr>
          <p:spPr>
            <a:xfrm>
              <a:off x="4733056" y="6814673"/>
              <a:ext cx="498102" cy="15910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29" name="TextBox 1128"/>
            <p:cNvSpPr txBox="1"/>
            <p:nvPr/>
          </p:nvSpPr>
          <p:spPr>
            <a:xfrm rot="16200000">
              <a:off x="5095124" y="6793556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ATGL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10" name="Group 1309"/>
          <p:cNvGrpSpPr/>
          <p:nvPr/>
        </p:nvGrpSpPr>
        <p:grpSpPr>
          <a:xfrm>
            <a:off x="3687265" y="3524263"/>
            <a:ext cx="845296" cy="1740714"/>
            <a:chOff x="5998238" y="4025240"/>
            <a:chExt cx="845296" cy="1740714"/>
          </a:xfrm>
        </p:grpSpPr>
        <p:grpSp>
          <p:nvGrpSpPr>
            <p:cNvPr id="1166" name="Group 1165"/>
            <p:cNvGrpSpPr/>
            <p:nvPr/>
          </p:nvGrpSpPr>
          <p:grpSpPr>
            <a:xfrm>
              <a:off x="6207997" y="4091557"/>
              <a:ext cx="488613" cy="822960"/>
              <a:chOff x="7366914" y="4254963"/>
              <a:chExt cx="488613" cy="822960"/>
            </a:xfrm>
          </p:grpSpPr>
          <p:pic>
            <p:nvPicPr>
              <p:cNvPr id="1143" name="Picture 1142" descr="CGI58.png"/>
              <p:cNvPicPr>
                <a:picLocks/>
              </p:cNvPicPr>
              <p:nvPr/>
            </p:nvPicPr>
            <p:blipFill rotWithShape="1">
              <a:blip r:embed="rId4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128" r="3799"/>
              <a:stretch/>
            </p:blipFill>
            <p:spPr>
              <a:xfrm>
                <a:off x="7403915" y="4254963"/>
                <a:ext cx="451612" cy="822960"/>
              </a:xfrm>
              <a:prstGeom prst="rect">
                <a:avLst/>
              </a:prstGeom>
            </p:spPr>
          </p:pic>
          <p:grpSp>
            <p:nvGrpSpPr>
              <p:cNvPr id="1145" name="Group 1144"/>
              <p:cNvGrpSpPr/>
              <p:nvPr/>
            </p:nvGrpSpPr>
            <p:grpSpPr>
              <a:xfrm>
                <a:off x="7366914" y="4351696"/>
                <a:ext cx="33702" cy="692579"/>
                <a:chOff x="3696852" y="352675"/>
                <a:chExt cx="43735" cy="539133"/>
              </a:xfrm>
            </p:grpSpPr>
            <p:cxnSp>
              <p:nvCxnSpPr>
                <p:cNvPr id="1146" name="Straight Connector 1145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7" name="Straight Connector 1146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8" name="Straight Connector 1147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9" name="Straight Connector 1148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0" name="Straight Connector 1149"/>
                <p:cNvCxnSpPr/>
                <p:nvPr/>
              </p:nvCxnSpPr>
              <p:spPr>
                <a:xfrm flipH="1">
                  <a:off x="3696852" y="56851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1" name="Straight Connector 1150"/>
                <p:cNvCxnSpPr/>
                <p:nvPr/>
              </p:nvCxnSpPr>
              <p:spPr>
                <a:xfrm flipH="1">
                  <a:off x="3696852" y="65085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2" name="Straight Connector 1151"/>
                <p:cNvCxnSpPr/>
                <p:nvPr/>
              </p:nvCxnSpPr>
              <p:spPr>
                <a:xfrm flipH="1">
                  <a:off x="3696852" y="80631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3" name="Straight Connector 1152"/>
                <p:cNvCxnSpPr/>
                <p:nvPr/>
              </p:nvCxnSpPr>
              <p:spPr>
                <a:xfrm flipH="1">
                  <a:off x="3696852" y="891808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144" name="Picture 1143" descr="ATGL.png"/>
            <p:cNvPicPr>
              <a:picLocks noChangeAspect="1"/>
            </p:cNvPicPr>
            <p:nvPr/>
          </p:nvPicPr>
          <p:blipFill rotWithShape="1">
            <a:blip r:embed="rId48" cstate="print">
              <a:extLst>
                <a:ext uri="{BEBA8EAE-BF5A-486C-A8C5-ECC9F3942E4B}">
                  <a14:imgProps xmlns:a14="http://schemas.microsoft.com/office/drawing/2010/main">
                    <a14:imgLayer r:embed="rId49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34" r="4482"/>
            <a:stretch/>
          </p:blipFill>
          <p:spPr>
            <a:xfrm>
              <a:off x="6244957" y="4942994"/>
              <a:ext cx="450704" cy="822960"/>
            </a:xfrm>
            <a:prstGeom prst="rect">
              <a:avLst/>
            </a:prstGeom>
          </p:spPr>
        </p:pic>
        <p:grpSp>
          <p:nvGrpSpPr>
            <p:cNvPr id="1156" name="Group 1155"/>
            <p:cNvGrpSpPr/>
            <p:nvPr/>
          </p:nvGrpSpPr>
          <p:grpSpPr>
            <a:xfrm>
              <a:off x="6207997" y="5039727"/>
              <a:ext cx="33702" cy="692579"/>
              <a:chOff x="3696852" y="352675"/>
              <a:chExt cx="43735" cy="539133"/>
            </a:xfrm>
          </p:grpSpPr>
          <p:cxnSp>
            <p:nvCxnSpPr>
              <p:cNvPr id="1157" name="Straight Connector 1156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8" name="Straight Connector 1157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9" name="Straight Connector 1158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0" name="Straight Connector 1159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1" name="Straight Connector 1160"/>
              <p:cNvCxnSpPr/>
              <p:nvPr/>
            </p:nvCxnSpPr>
            <p:spPr>
              <a:xfrm flipH="1">
                <a:off x="3696852" y="56851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2" name="Straight Connector 1161"/>
              <p:cNvCxnSpPr/>
              <p:nvPr/>
            </p:nvCxnSpPr>
            <p:spPr>
              <a:xfrm flipH="1">
                <a:off x="3696852" y="650856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3" name="Straight Connector 1162"/>
              <p:cNvCxnSpPr/>
              <p:nvPr/>
            </p:nvCxnSpPr>
            <p:spPr>
              <a:xfrm flipH="1">
                <a:off x="3696852" y="80631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4" name="Straight Connector 1163"/>
              <p:cNvCxnSpPr/>
              <p:nvPr/>
            </p:nvCxnSpPr>
            <p:spPr>
              <a:xfrm flipH="1">
                <a:off x="3696852" y="891808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7" name="Rectangle 1166"/>
            <p:cNvSpPr/>
            <p:nvPr/>
          </p:nvSpPr>
          <p:spPr>
            <a:xfrm>
              <a:off x="6244973" y="5201995"/>
              <a:ext cx="450688" cy="15910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68" name="TextBox 1167"/>
            <p:cNvSpPr txBox="1"/>
            <p:nvPr/>
          </p:nvSpPr>
          <p:spPr>
            <a:xfrm rot="16200000">
              <a:off x="6554121" y="5180878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ATGL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169" name="Rectangle 1168"/>
            <p:cNvSpPr/>
            <p:nvPr/>
          </p:nvSpPr>
          <p:spPr>
            <a:xfrm>
              <a:off x="6247127" y="4467467"/>
              <a:ext cx="450688" cy="15910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70" name="TextBox 1169"/>
            <p:cNvSpPr txBox="1"/>
            <p:nvPr/>
          </p:nvSpPr>
          <p:spPr>
            <a:xfrm rot="16200000">
              <a:off x="6547678" y="4446350"/>
              <a:ext cx="40704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CGI58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171" name="TextBox 1170"/>
            <p:cNvSpPr txBox="1"/>
            <p:nvPr/>
          </p:nvSpPr>
          <p:spPr>
            <a:xfrm>
              <a:off x="5998238" y="4025240"/>
              <a:ext cx="3043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6g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45" name="Group 1244"/>
          <p:cNvGrpSpPr/>
          <p:nvPr/>
        </p:nvGrpSpPr>
        <p:grpSpPr>
          <a:xfrm>
            <a:off x="4547130" y="6103455"/>
            <a:ext cx="886056" cy="2568122"/>
            <a:chOff x="6767035" y="5194703"/>
            <a:chExt cx="886056" cy="2568122"/>
          </a:xfrm>
        </p:grpSpPr>
        <p:grpSp>
          <p:nvGrpSpPr>
            <p:cNvPr id="1237" name="Group 1236"/>
            <p:cNvGrpSpPr/>
            <p:nvPr/>
          </p:nvGrpSpPr>
          <p:grpSpPr>
            <a:xfrm>
              <a:off x="6992397" y="5271254"/>
              <a:ext cx="497864" cy="2491571"/>
              <a:chOff x="6992397" y="5271254"/>
              <a:chExt cx="497864" cy="2491571"/>
            </a:xfrm>
          </p:grpSpPr>
          <p:grpSp>
            <p:nvGrpSpPr>
              <p:cNvPr id="1235" name="Group 1234"/>
              <p:cNvGrpSpPr/>
              <p:nvPr/>
            </p:nvGrpSpPr>
            <p:grpSpPr>
              <a:xfrm>
                <a:off x="6992397" y="6939865"/>
                <a:ext cx="497864" cy="822960"/>
                <a:chOff x="7038169" y="4350931"/>
                <a:chExt cx="497864" cy="914400"/>
              </a:xfrm>
            </p:grpSpPr>
            <p:pic>
              <p:nvPicPr>
                <p:cNvPr id="1188" name="Picture 1187" descr="gapdh.png"/>
                <p:cNvPicPr>
                  <a:picLocks/>
                </p:cNvPicPr>
                <p:nvPr/>
              </p:nvPicPr>
              <p:blipFill rotWithShape="1">
                <a:blip r:embed="rId5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717" r="10321"/>
                <a:stretch/>
              </p:blipFill>
              <p:spPr>
                <a:xfrm>
                  <a:off x="7084152" y="4350931"/>
                  <a:ext cx="451881" cy="914400"/>
                </a:xfrm>
                <a:prstGeom prst="rect">
                  <a:avLst/>
                </a:prstGeom>
              </p:spPr>
            </p:pic>
            <p:grpSp>
              <p:nvGrpSpPr>
                <p:cNvPr id="1191" name="Group 1190"/>
                <p:cNvGrpSpPr/>
                <p:nvPr/>
              </p:nvGrpSpPr>
              <p:grpSpPr>
                <a:xfrm>
                  <a:off x="7038169" y="4438492"/>
                  <a:ext cx="33702" cy="755267"/>
                  <a:chOff x="3696852" y="352675"/>
                  <a:chExt cx="43735" cy="620346"/>
                </a:xfrm>
              </p:grpSpPr>
              <p:cxnSp>
                <p:nvCxnSpPr>
                  <p:cNvPr id="1192" name="Straight Connector 1191"/>
                  <p:cNvCxnSpPr/>
                  <p:nvPr/>
                </p:nvCxnSpPr>
                <p:spPr>
                  <a:xfrm flipH="1">
                    <a:off x="3696852" y="35267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3" name="Straight Connector 1192"/>
                  <p:cNvCxnSpPr/>
                  <p:nvPr/>
                </p:nvCxnSpPr>
                <p:spPr>
                  <a:xfrm flipH="1">
                    <a:off x="3696852" y="39523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4" name="Straight Connector 1193"/>
                  <p:cNvCxnSpPr/>
                  <p:nvPr/>
                </p:nvCxnSpPr>
                <p:spPr>
                  <a:xfrm flipH="1">
                    <a:off x="3696852" y="44973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5" name="Straight Connector 1194"/>
                  <p:cNvCxnSpPr/>
                  <p:nvPr/>
                </p:nvCxnSpPr>
                <p:spPr>
                  <a:xfrm flipH="1">
                    <a:off x="3696852" y="511231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6" name="Straight Connector 1195"/>
                  <p:cNvCxnSpPr/>
                  <p:nvPr/>
                </p:nvCxnSpPr>
                <p:spPr>
                  <a:xfrm flipH="1">
                    <a:off x="3696852" y="550426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7" name="Straight Connector 1196"/>
                  <p:cNvCxnSpPr/>
                  <p:nvPr/>
                </p:nvCxnSpPr>
                <p:spPr>
                  <a:xfrm flipH="1">
                    <a:off x="3696852" y="632966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8" name="Straight Connector 1197"/>
                  <p:cNvCxnSpPr/>
                  <p:nvPr/>
                </p:nvCxnSpPr>
                <p:spPr>
                  <a:xfrm flipH="1">
                    <a:off x="3696852" y="78277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9" name="Straight Connector 1198"/>
                  <p:cNvCxnSpPr/>
                  <p:nvPr/>
                </p:nvCxnSpPr>
                <p:spPr>
                  <a:xfrm flipH="1">
                    <a:off x="3696852" y="856619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66006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0" name="Straight Connector 1199"/>
                  <p:cNvCxnSpPr/>
                  <p:nvPr/>
                </p:nvCxnSpPr>
                <p:spPr>
                  <a:xfrm flipH="1">
                    <a:off x="3696852" y="97302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FFFF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36" name="Group 1235"/>
              <p:cNvGrpSpPr/>
              <p:nvPr/>
            </p:nvGrpSpPr>
            <p:grpSpPr>
              <a:xfrm>
                <a:off x="6992397" y="6102926"/>
                <a:ext cx="489370" cy="822960"/>
                <a:chOff x="7644861" y="4356279"/>
                <a:chExt cx="498688" cy="914400"/>
              </a:xfrm>
            </p:grpSpPr>
            <p:pic>
              <p:nvPicPr>
                <p:cNvPr id="1187" name="Picture 1186" descr="hsc70.png"/>
                <p:cNvPicPr>
                  <a:picLocks/>
                </p:cNvPicPr>
                <p:nvPr/>
              </p:nvPicPr>
              <p:blipFill rotWithShape="1">
                <a:blip r:embed="rId5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430" r="3009"/>
                <a:stretch/>
              </p:blipFill>
              <p:spPr>
                <a:xfrm>
                  <a:off x="7680590" y="4356279"/>
                  <a:ext cx="462959" cy="914400"/>
                </a:xfrm>
                <a:prstGeom prst="rect">
                  <a:avLst/>
                </a:prstGeom>
              </p:spPr>
            </p:pic>
            <p:grpSp>
              <p:nvGrpSpPr>
                <p:cNvPr id="1202" name="Group 1201"/>
                <p:cNvGrpSpPr/>
                <p:nvPr/>
              </p:nvGrpSpPr>
              <p:grpSpPr>
                <a:xfrm>
                  <a:off x="7644861" y="4437603"/>
                  <a:ext cx="33702" cy="755267"/>
                  <a:chOff x="3696852" y="352675"/>
                  <a:chExt cx="43735" cy="620346"/>
                </a:xfrm>
              </p:grpSpPr>
              <p:cxnSp>
                <p:nvCxnSpPr>
                  <p:cNvPr id="1203" name="Straight Connector 1202"/>
                  <p:cNvCxnSpPr/>
                  <p:nvPr/>
                </p:nvCxnSpPr>
                <p:spPr>
                  <a:xfrm flipH="1">
                    <a:off x="3696852" y="35267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4" name="Straight Connector 1203"/>
                  <p:cNvCxnSpPr/>
                  <p:nvPr/>
                </p:nvCxnSpPr>
                <p:spPr>
                  <a:xfrm flipH="1">
                    <a:off x="3696852" y="39523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5" name="Straight Connector 1204"/>
                  <p:cNvCxnSpPr/>
                  <p:nvPr/>
                </p:nvCxnSpPr>
                <p:spPr>
                  <a:xfrm flipH="1">
                    <a:off x="3696852" y="44973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6" name="Straight Connector 1205"/>
                  <p:cNvCxnSpPr/>
                  <p:nvPr/>
                </p:nvCxnSpPr>
                <p:spPr>
                  <a:xfrm flipH="1">
                    <a:off x="3696852" y="511231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7" name="Straight Connector 1206"/>
                  <p:cNvCxnSpPr/>
                  <p:nvPr/>
                </p:nvCxnSpPr>
                <p:spPr>
                  <a:xfrm flipH="1">
                    <a:off x="3696852" y="550426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8" name="Straight Connector 1207"/>
                  <p:cNvCxnSpPr/>
                  <p:nvPr/>
                </p:nvCxnSpPr>
                <p:spPr>
                  <a:xfrm flipH="1">
                    <a:off x="3696852" y="632966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9" name="Straight Connector 1208"/>
                  <p:cNvCxnSpPr/>
                  <p:nvPr/>
                </p:nvCxnSpPr>
                <p:spPr>
                  <a:xfrm flipH="1">
                    <a:off x="3696852" y="78277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0" name="Straight Connector 1209"/>
                  <p:cNvCxnSpPr/>
                  <p:nvPr/>
                </p:nvCxnSpPr>
                <p:spPr>
                  <a:xfrm flipH="1">
                    <a:off x="3696852" y="856619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66006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1" name="Straight Connector 1210"/>
                  <p:cNvCxnSpPr/>
                  <p:nvPr/>
                </p:nvCxnSpPr>
                <p:spPr>
                  <a:xfrm flipH="1">
                    <a:off x="3696852" y="97302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FFFF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34" name="Group 1233"/>
              <p:cNvGrpSpPr/>
              <p:nvPr/>
            </p:nvGrpSpPr>
            <p:grpSpPr>
              <a:xfrm>
                <a:off x="6992397" y="5271254"/>
                <a:ext cx="482909" cy="822960"/>
                <a:chOff x="7344455" y="6080040"/>
                <a:chExt cx="590598" cy="914400"/>
              </a:xfrm>
            </p:grpSpPr>
            <p:pic>
              <p:nvPicPr>
                <p:cNvPr id="1189" name="Picture 1188" descr="atgl.png"/>
                <p:cNvPicPr>
                  <a:picLocks/>
                </p:cNvPicPr>
                <p:nvPr/>
              </p:nvPicPr>
              <p:blipFill rotWithShape="1">
                <a:blip r:embed="rId5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184" r="4715"/>
                <a:stretch/>
              </p:blipFill>
              <p:spPr>
                <a:xfrm>
                  <a:off x="7384262" y="6080040"/>
                  <a:ext cx="550791" cy="914400"/>
                </a:xfrm>
                <a:prstGeom prst="rect">
                  <a:avLst/>
                </a:prstGeom>
              </p:spPr>
            </p:pic>
            <p:grpSp>
              <p:nvGrpSpPr>
                <p:cNvPr id="1223" name="Group 1222"/>
                <p:cNvGrpSpPr/>
                <p:nvPr/>
              </p:nvGrpSpPr>
              <p:grpSpPr>
                <a:xfrm>
                  <a:off x="7344455" y="6133295"/>
                  <a:ext cx="33702" cy="685868"/>
                  <a:chOff x="3696852" y="352675"/>
                  <a:chExt cx="43735" cy="620346"/>
                </a:xfrm>
              </p:grpSpPr>
              <p:cxnSp>
                <p:nvCxnSpPr>
                  <p:cNvPr id="1224" name="Straight Connector 1223"/>
                  <p:cNvCxnSpPr/>
                  <p:nvPr/>
                </p:nvCxnSpPr>
                <p:spPr>
                  <a:xfrm flipH="1">
                    <a:off x="3696852" y="35267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5" name="Straight Connector 1224"/>
                  <p:cNvCxnSpPr/>
                  <p:nvPr/>
                </p:nvCxnSpPr>
                <p:spPr>
                  <a:xfrm flipH="1">
                    <a:off x="3696852" y="39523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6" name="Straight Connector 1225"/>
                  <p:cNvCxnSpPr/>
                  <p:nvPr/>
                </p:nvCxnSpPr>
                <p:spPr>
                  <a:xfrm flipH="1">
                    <a:off x="3696852" y="44973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7" name="Straight Connector 1226"/>
                  <p:cNvCxnSpPr/>
                  <p:nvPr/>
                </p:nvCxnSpPr>
                <p:spPr>
                  <a:xfrm flipH="1">
                    <a:off x="3696852" y="527237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8" name="Straight Connector 1227"/>
                  <p:cNvCxnSpPr/>
                  <p:nvPr/>
                </p:nvCxnSpPr>
                <p:spPr>
                  <a:xfrm flipH="1">
                    <a:off x="3696852" y="561097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9" name="Straight Connector 1228"/>
                  <p:cNvCxnSpPr/>
                  <p:nvPr/>
                </p:nvCxnSpPr>
                <p:spPr>
                  <a:xfrm flipH="1">
                    <a:off x="3696852" y="64097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0" name="Straight Connector 1229"/>
                  <p:cNvCxnSpPr/>
                  <p:nvPr/>
                </p:nvCxnSpPr>
                <p:spPr>
                  <a:xfrm flipH="1">
                    <a:off x="3696852" y="766768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1" name="Straight Connector 1230"/>
                  <p:cNvCxnSpPr/>
                  <p:nvPr/>
                </p:nvCxnSpPr>
                <p:spPr>
                  <a:xfrm flipH="1">
                    <a:off x="3696852" y="864622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66006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2" name="Straight Connector 1231"/>
                  <p:cNvCxnSpPr/>
                  <p:nvPr/>
                </p:nvCxnSpPr>
                <p:spPr>
                  <a:xfrm flipH="1">
                    <a:off x="3696852" y="97302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FFFF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38" name="TextBox 1237"/>
            <p:cNvSpPr txBox="1"/>
            <p:nvPr/>
          </p:nvSpPr>
          <p:spPr>
            <a:xfrm>
              <a:off x="6767035" y="5194703"/>
              <a:ext cx="3043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6h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9" name="Rectangle 1238"/>
            <p:cNvSpPr/>
            <p:nvPr/>
          </p:nvSpPr>
          <p:spPr>
            <a:xfrm>
              <a:off x="7019954" y="5437638"/>
              <a:ext cx="461813" cy="144290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40" name="TextBox 1239"/>
            <p:cNvSpPr txBox="1"/>
            <p:nvPr/>
          </p:nvSpPr>
          <p:spPr>
            <a:xfrm rot="16200000">
              <a:off x="7347602" y="5401704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ATGL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241" name="Rectangle 1240"/>
            <p:cNvSpPr/>
            <p:nvPr/>
          </p:nvSpPr>
          <p:spPr>
            <a:xfrm>
              <a:off x="7028448" y="6251389"/>
              <a:ext cx="461813" cy="144290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42" name="TextBox 1241"/>
            <p:cNvSpPr txBox="1"/>
            <p:nvPr/>
          </p:nvSpPr>
          <p:spPr>
            <a:xfrm rot="16200000">
              <a:off x="7356027" y="6215455"/>
              <a:ext cx="38998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hsc70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243" name="Rectangle 1242"/>
            <p:cNvSpPr/>
            <p:nvPr/>
          </p:nvSpPr>
          <p:spPr>
            <a:xfrm>
              <a:off x="7034741" y="7271492"/>
              <a:ext cx="461813" cy="144290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44" name="TextBox 1243"/>
            <p:cNvSpPr txBox="1"/>
            <p:nvPr/>
          </p:nvSpPr>
          <p:spPr>
            <a:xfrm rot="16200000">
              <a:off x="7331612" y="7235558"/>
              <a:ext cx="4582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GAPDH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08" name="Group 307"/>
          <p:cNvGrpSpPr/>
          <p:nvPr/>
        </p:nvGrpSpPr>
        <p:grpSpPr>
          <a:xfrm>
            <a:off x="5502309" y="0"/>
            <a:ext cx="709095" cy="4604997"/>
            <a:chOff x="10634045" y="270235"/>
            <a:chExt cx="709095" cy="4604997"/>
          </a:xfrm>
        </p:grpSpPr>
        <p:grpSp>
          <p:nvGrpSpPr>
            <p:cNvPr id="301" name="Group 300"/>
            <p:cNvGrpSpPr/>
            <p:nvPr/>
          </p:nvGrpSpPr>
          <p:grpSpPr>
            <a:xfrm>
              <a:off x="10885940" y="3566954"/>
              <a:ext cx="457200" cy="640080"/>
              <a:chOff x="9502823" y="2690357"/>
              <a:chExt cx="659759" cy="865222"/>
            </a:xfrm>
          </p:grpSpPr>
          <p:grpSp>
            <p:nvGrpSpPr>
              <p:cNvPr id="837" name="Group 836"/>
              <p:cNvGrpSpPr/>
              <p:nvPr/>
            </p:nvGrpSpPr>
            <p:grpSpPr>
              <a:xfrm>
                <a:off x="9502823" y="2732619"/>
                <a:ext cx="488562" cy="822960"/>
                <a:chOff x="3006526" y="5062827"/>
                <a:chExt cx="488562" cy="822960"/>
              </a:xfrm>
            </p:grpSpPr>
            <p:pic>
              <p:nvPicPr>
                <p:cNvPr id="757" name="Picture 756" descr="adrp.png"/>
                <p:cNvPicPr>
                  <a:picLocks/>
                </p:cNvPicPr>
                <p:nvPr/>
              </p:nvPicPr>
              <p:blipFill rotWithShape="1">
                <a:blip r:embed="rId5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4783" r="3548"/>
                <a:stretch/>
              </p:blipFill>
              <p:spPr>
                <a:xfrm>
                  <a:off x="3042254" y="5062827"/>
                  <a:ext cx="452834" cy="822960"/>
                </a:xfrm>
                <a:prstGeom prst="rect">
                  <a:avLst/>
                </a:prstGeom>
              </p:spPr>
            </p:pic>
            <p:grpSp>
              <p:nvGrpSpPr>
                <p:cNvPr id="823" name="Group 822"/>
                <p:cNvGrpSpPr/>
                <p:nvPr/>
              </p:nvGrpSpPr>
              <p:grpSpPr>
                <a:xfrm>
                  <a:off x="3006526" y="5090821"/>
                  <a:ext cx="33702" cy="665920"/>
                  <a:chOff x="3696852" y="352675"/>
                  <a:chExt cx="43735" cy="817330"/>
                </a:xfrm>
              </p:grpSpPr>
              <p:cxnSp>
                <p:nvCxnSpPr>
                  <p:cNvPr id="824" name="Straight Connector 823"/>
                  <p:cNvCxnSpPr/>
                  <p:nvPr/>
                </p:nvCxnSpPr>
                <p:spPr>
                  <a:xfrm flipH="1">
                    <a:off x="3696852" y="35267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5" name="Straight Connector 824"/>
                  <p:cNvCxnSpPr/>
                  <p:nvPr/>
                </p:nvCxnSpPr>
                <p:spPr>
                  <a:xfrm flipH="1">
                    <a:off x="3696852" y="39523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6" name="Straight Connector 825"/>
                  <p:cNvCxnSpPr/>
                  <p:nvPr/>
                </p:nvCxnSpPr>
                <p:spPr>
                  <a:xfrm flipH="1">
                    <a:off x="3696852" y="44973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7" name="Straight Connector 826"/>
                  <p:cNvCxnSpPr/>
                  <p:nvPr/>
                </p:nvCxnSpPr>
                <p:spPr>
                  <a:xfrm flipH="1">
                    <a:off x="3696852" y="515277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8" name="Straight Connector 827"/>
                  <p:cNvCxnSpPr/>
                  <p:nvPr/>
                </p:nvCxnSpPr>
                <p:spPr>
                  <a:xfrm flipH="1">
                    <a:off x="3696852" y="561097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9" name="Straight Connector 828"/>
                  <p:cNvCxnSpPr/>
                  <p:nvPr/>
                </p:nvCxnSpPr>
                <p:spPr>
                  <a:xfrm flipH="1">
                    <a:off x="3696852" y="62901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0" name="Straight Connector 829"/>
                  <p:cNvCxnSpPr/>
                  <p:nvPr/>
                </p:nvCxnSpPr>
                <p:spPr>
                  <a:xfrm flipH="1">
                    <a:off x="3696852" y="766768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1" name="Straight Connector 830"/>
                  <p:cNvCxnSpPr/>
                  <p:nvPr/>
                </p:nvCxnSpPr>
                <p:spPr>
                  <a:xfrm flipH="1">
                    <a:off x="3696852" y="864622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66006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2" name="Straight Connector 831"/>
                  <p:cNvCxnSpPr/>
                  <p:nvPr/>
                </p:nvCxnSpPr>
                <p:spPr>
                  <a:xfrm flipH="1">
                    <a:off x="3696852" y="97302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FFFF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3" name="Straight Connector 832"/>
                  <p:cNvCxnSpPr/>
                  <p:nvPr/>
                </p:nvCxnSpPr>
                <p:spPr>
                  <a:xfrm flipH="1">
                    <a:off x="3696852" y="117000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bg1">
                        <a:lumMod val="75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46" name="Rectangle 845"/>
              <p:cNvSpPr/>
              <p:nvPr/>
            </p:nvSpPr>
            <p:spPr>
              <a:xfrm>
                <a:off x="9548537" y="2858469"/>
                <a:ext cx="451518" cy="127288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847" name="TextBox 846"/>
              <p:cNvSpPr txBox="1"/>
              <p:nvPr/>
            </p:nvSpPr>
            <p:spPr>
              <a:xfrm rot="16200000">
                <a:off x="9870990" y="2797283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100" name="TextBox 1099"/>
            <p:cNvSpPr txBox="1"/>
            <p:nvPr/>
          </p:nvSpPr>
          <p:spPr>
            <a:xfrm>
              <a:off x="10634045" y="270235"/>
              <a:ext cx="3043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7d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7" name="Group 306"/>
            <p:cNvGrpSpPr/>
            <p:nvPr/>
          </p:nvGrpSpPr>
          <p:grpSpPr>
            <a:xfrm>
              <a:off x="10870940" y="330979"/>
              <a:ext cx="457200" cy="640080"/>
              <a:chOff x="10870940" y="325979"/>
              <a:chExt cx="637072" cy="823655"/>
            </a:xfrm>
          </p:grpSpPr>
          <p:pic>
            <p:nvPicPr>
              <p:cNvPr id="2" name="Picture 1" descr="atg5.png"/>
              <p:cNvPicPr>
                <a:picLocks/>
              </p:cNvPicPr>
              <p:nvPr/>
            </p:nvPicPr>
            <p:blipFill rotWithShape="1"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864" t="21026" r="41017"/>
              <a:stretch/>
            </p:blipFill>
            <p:spPr>
              <a:xfrm>
                <a:off x="10915861" y="325979"/>
                <a:ext cx="453008" cy="823655"/>
              </a:xfrm>
              <a:prstGeom prst="rect">
                <a:avLst/>
              </a:prstGeom>
            </p:spPr>
          </p:pic>
          <p:grpSp>
            <p:nvGrpSpPr>
              <p:cNvPr id="974" name="Group 973"/>
              <p:cNvGrpSpPr/>
              <p:nvPr/>
            </p:nvGrpSpPr>
            <p:grpSpPr>
              <a:xfrm>
                <a:off x="10870940" y="425059"/>
                <a:ext cx="33702" cy="451053"/>
                <a:chOff x="3696852" y="352675"/>
                <a:chExt cx="43735" cy="414093"/>
              </a:xfrm>
            </p:grpSpPr>
            <p:cxnSp>
              <p:nvCxnSpPr>
                <p:cNvPr id="975" name="Straight Connector 974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5" name="Straight Connector 984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0" name="Straight Connector 989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3" name="Straight Connector 992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4" name="Straight Connector 993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5" name="Straight Connector 994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6" name="Straight Connector 995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1" name="Rectangle 1100"/>
              <p:cNvSpPr/>
              <p:nvPr/>
            </p:nvSpPr>
            <p:spPr>
              <a:xfrm>
                <a:off x="10915861" y="524271"/>
                <a:ext cx="453008" cy="176765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13" name="TextBox 1112"/>
              <p:cNvSpPr txBox="1"/>
              <p:nvPr/>
            </p:nvSpPr>
            <p:spPr>
              <a:xfrm rot="16200000">
                <a:off x="11172238" y="520812"/>
                <a:ext cx="48688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ATG5/12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6" name="Group 305"/>
            <p:cNvGrpSpPr/>
            <p:nvPr/>
          </p:nvGrpSpPr>
          <p:grpSpPr>
            <a:xfrm>
              <a:off x="10875940" y="994174"/>
              <a:ext cx="457200" cy="640080"/>
              <a:chOff x="10875076" y="1168841"/>
              <a:chExt cx="633684" cy="815846"/>
            </a:xfrm>
          </p:grpSpPr>
          <p:pic>
            <p:nvPicPr>
              <p:cNvPr id="3" name="Picture 2" descr="lc3.png"/>
              <p:cNvPicPr>
                <a:picLocks/>
              </p:cNvPicPr>
              <p:nvPr/>
            </p:nvPicPr>
            <p:blipFill rotWithShape="1">
              <a:blip r:embed="rId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997" t="24197" r="24161"/>
              <a:stretch/>
            </p:blipFill>
            <p:spPr>
              <a:xfrm>
                <a:off x="10915128" y="1168841"/>
                <a:ext cx="453741" cy="815846"/>
              </a:xfrm>
              <a:prstGeom prst="rect">
                <a:avLst/>
              </a:prstGeom>
            </p:spPr>
          </p:pic>
          <p:grpSp>
            <p:nvGrpSpPr>
              <p:cNvPr id="1000" name="Group 999"/>
              <p:cNvGrpSpPr/>
              <p:nvPr/>
            </p:nvGrpSpPr>
            <p:grpSpPr>
              <a:xfrm>
                <a:off x="10875076" y="1186814"/>
                <a:ext cx="33702" cy="602596"/>
                <a:chOff x="3696852" y="352675"/>
                <a:chExt cx="43735" cy="620346"/>
              </a:xfrm>
            </p:grpSpPr>
            <p:cxnSp>
              <p:nvCxnSpPr>
                <p:cNvPr id="1001" name="Straight Connector 1000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2" name="Straight Connector 1001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3" name="Straight Connector 1002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4" name="Straight Connector 1003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5" name="Straight Connector 1004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6" name="Straight Connector 1005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7" name="Straight Connector 1006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8" name="Straight Connector 1007"/>
                <p:cNvCxnSpPr/>
                <p:nvPr/>
              </p:nvCxnSpPr>
              <p:spPr>
                <a:xfrm flipH="1">
                  <a:off x="3696852" y="864622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9" name="Straight Connector 1008"/>
                <p:cNvCxnSpPr/>
                <p:nvPr/>
              </p:nvCxnSpPr>
              <p:spPr>
                <a:xfrm flipH="1">
                  <a:off x="3696852" y="973021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14" name="Rectangle 1113"/>
              <p:cNvSpPr/>
              <p:nvPr/>
            </p:nvSpPr>
            <p:spPr>
              <a:xfrm>
                <a:off x="10916608" y="1670850"/>
                <a:ext cx="453008" cy="176765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15" name="TextBox 1114"/>
              <p:cNvSpPr txBox="1"/>
              <p:nvPr/>
            </p:nvSpPr>
            <p:spPr>
              <a:xfrm rot="16200000">
                <a:off x="11253518" y="1667391"/>
                <a:ext cx="32581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LC3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5" name="Group 304"/>
            <p:cNvGrpSpPr/>
            <p:nvPr/>
          </p:nvGrpSpPr>
          <p:grpSpPr>
            <a:xfrm>
              <a:off x="10875940" y="1652369"/>
              <a:ext cx="457200" cy="640080"/>
              <a:chOff x="10875076" y="2002536"/>
              <a:chExt cx="633687" cy="821559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0875076" y="2002536"/>
                <a:ext cx="488361" cy="821559"/>
                <a:chOff x="7650806" y="4917467"/>
                <a:chExt cx="488361" cy="821559"/>
              </a:xfrm>
            </p:grpSpPr>
            <p:pic>
              <p:nvPicPr>
                <p:cNvPr id="5" name="Picture 4" descr="beclin1.png"/>
                <p:cNvPicPr>
                  <a:picLocks/>
                </p:cNvPicPr>
                <p:nvPr/>
              </p:nvPicPr>
              <p:blipFill rotWithShape="1">
                <a:blip r:embed="rId5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763" t="9111" r="24910" b="21042"/>
                <a:stretch/>
              </p:blipFill>
              <p:spPr>
                <a:xfrm>
                  <a:off x="7688906" y="4917467"/>
                  <a:ext cx="450261" cy="821559"/>
                </a:xfrm>
                <a:prstGeom prst="rect">
                  <a:avLst/>
                </a:prstGeom>
              </p:spPr>
            </p:pic>
            <p:grpSp>
              <p:nvGrpSpPr>
                <p:cNvPr id="1018" name="Group 1017"/>
                <p:cNvGrpSpPr/>
                <p:nvPr/>
              </p:nvGrpSpPr>
              <p:grpSpPr>
                <a:xfrm>
                  <a:off x="7650806" y="5025502"/>
                  <a:ext cx="33702" cy="496771"/>
                  <a:chOff x="3696852" y="352675"/>
                  <a:chExt cx="43735" cy="414093"/>
                </a:xfrm>
              </p:grpSpPr>
              <p:cxnSp>
                <p:nvCxnSpPr>
                  <p:cNvPr id="1019" name="Straight Connector 1018"/>
                  <p:cNvCxnSpPr/>
                  <p:nvPr/>
                </p:nvCxnSpPr>
                <p:spPr>
                  <a:xfrm flipH="1">
                    <a:off x="3696852" y="35267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0" name="Straight Connector 1019"/>
                  <p:cNvCxnSpPr/>
                  <p:nvPr/>
                </p:nvCxnSpPr>
                <p:spPr>
                  <a:xfrm flipH="1">
                    <a:off x="3696852" y="39523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1" name="Straight Connector 1020"/>
                  <p:cNvCxnSpPr/>
                  <p:nvPr/>
                </p:nvCxnSpPr>
                <p:spPr>
                  <a:xfrm flipH="1">
                    <a:off x="3696852" y="44973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2" name="Straight Connector 1021"/>
                  <p:cNvCxnSpPr/>
                  <p:nvPr/>
                </p:nvCxnSpPr>
                <p:spPr>
                  <a:xfrm flipH="1">
                    <a:off x="3696852" y="527237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3" name="Straight Connector 1022"/>
                  <p:cNvCxnSpPr/>
                  <p:nvPr/>
                </p:nvCxnSpPr>
                <p:spPr>
                  <a:xfrm flipH="1">
                    <a:off x="3696852" y="561097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4" name="Straight Connector 1023"/>
                  <p:cNvCxnSpPr/>
                  <p:nvPr/>
                </p:nvCxnSpPr>
                <p:spPr>
                  <a:xfrm flipH="1">
                    <a:off x="3696852" y="64097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5" name="Straight Connector 1024"/>
                  <p:cNvCxnSpPr/>
                  <p:nvPr/>
                </p:nvCxnSpPr>
                <p:spPr>
                  <a:xfrm flipH="1">
                    <a:off x="3696852" y="766768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31" name="Rectangle 1130"/>
              <p:cNvSpPr/>
              <p:nvPr/>
            </p:nvSpPr>
            <p:spPr>
              <a:xfrm>
                <a:off x="10916610" y="2281208"/>
                <a:ext cx="453008" cy="9709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32" name="TextBox 1131"/>
              <p:cNvSpPr txBox="1"/>
              <p:nvPr/>
            </p:nvSpPr>
            <p:spPr>
              <a:xfrm rot="16200000">
                <a:off x="11197917" y="2223546"/>
                <a:ext cx="43702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Beclin1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4" name="Group 303"/>
            <p:cNvGrpSpPr/>
            <p:nvPr/>
          </p:nvGrpSpPr>
          <p:grpSpPr>
            <a:xfrm>
              <a:off x="10875940" y="2315564"/>
              <a:ext cx="457200" cy="640080"/>
              <a:chOff x="10872910" y="2836641"/>
              <a:chExt cx="629673" cy="822960"/>
            </a:xfrm>
          </p:grpSpPr>
          <p:pic>
            <p:nvPicPr>
              <p:cNvPr id="6" name="Picture 5" descr="p62.png"/>
              <p:cNvPicPr>
                <a:picLocks/>
              </p:cNvPicPr>
              <p:nvPr/>
            </p:nvPicPr>
            <p:blipFill rotWithShape="1">
              <a:blip r:embed="rId5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492" t="17675" r="25453" b="19365"/>
              <a:stretch/>
            </p:blipFill>
            <p:spPr>
              <a:xfrm>
                <a:off x="10909012" y="2836641"/>
                <a:ext cx="457816" cy="822960"/>
              </a:xfrm>
              <a:prstGeom prst="rect">
                <a:avLst/>
              </a:prstGeom>
            </p:spPr>
          </p:pic>
          <p:grpSp>
            <p:nvGrpSpPr>
              <p:cNvPr id="1026" name="Group 1025"/>
              <p:cNvGrpSpPr/>
              <p:nvPr/>
            </p:nvGrpSpPr>
            <p:grpSpPr>
              <a:xfrm>
                <a:off x="10872910" y="2864131"/>
                <a:ext cx="33702" cy="664954"/>
                <a:chOff x="3696852" y="352675"/>
                <a:chExt cx="43735" cy="684547"/>
              </a:xfrm>
            </p:grpSpPr>
            <p:cxnSp>
              <p:nvCxnSpPr>
                <p:cNvPr id="1027" name="Straight Connector 1026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8" name="Straight Connector 1027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9" name="Straight Connector 1028"/>
                <p:cNvCxnSpPr/>
                <p:nvPr/>
              </p:nvCxnSpPr>
              <p:spPr>
                <a:xfrm flipH="1">
                  <a:off x="3696852" y="43621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0" name="Straight Connector 1029"/>
                <p:cNvCxnSpPr/>
                <p:nvPr/>
              </p:nvCxnSpPr>
              <p:spPr>
                <a:xfrm flipH="1">
                  <a:off x="3696852" y="49007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1" name="Straight Connector 1030"/>
                <p:cNvCxnSpPr/>
                <p:nvPr/>
              </p:nvCxnSpPr>
              <p:spPr>
                <a:xfrm flipH="1">
                  <a:off x="3696852" y="57461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2" name="Straight Connector 1031"/>
                <p:cNvCxnSpPr/>
                <p:nvPr/>
              </p:nvCxnSpPr>
              <p:spPr>
                <a:xfrm flipH="1">
                  <a:off x="3696852" y="69165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3" name="Straight Connector 1032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4" name="Straight Connector 1033"/>
                <p:cNvCxnSpPr/>
                <p:nvPr/>
              </p:nvCxnSpPr>
              <p:spPr>
                <a:xfrm flipH="1">
                  <a:off x="3696852" y="881516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5" name="Straight Connector 1034"/>
                <p:cNvCxnSpPr/>
                <p:nvPr/>
              </p:nvCxnSpPr>
              <p:spPr>
                <a:xfrm flipH="1">
                  <a:off x="3696852" y="1037222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3" name="Rectangle 1132"/>
              <p:cNvSpPr/>
              <p:nvPr/>
            </p:nvSpPr>
            <p:spPr>
              <a:xfrm>
                <a:off x="10910429" y="2948305"/>
                <a:ext cx="453008" cy="139989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34" name="TextBox 1133"/>
              <p:cNvSpPr txBox="1"/>
              <p:nvPr/>
            </p:nvSpPr>
            <p:spPr>
              <a:xfrm rot="16200000">
                <a:off x="11253728" y="2911063"/>
                <a:ext cx="31304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p62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3" name="Group 302"/>
            <p:cNvGrpSpPr/>
            <p:nvPr/>
          </p:nvGrpSpPr>
          <p:grpSpPr>
            <a:xfrm>
              <a:off x="10875940" y="2938759"/>
              <a:ext cx="457200" cy="640080"/>
              <a:chOff x="10872910" y="3645226"/>
              <a:chExt cx="631582" cy="869649"/>
            </a:xfrm>
          </p:grpSpPr>
          <p:pic>
            <p:nvPicPr>
              <p:cNvPr id="4" name="Picture 3" descr="nbr1.png"/>
              <p:cNvPicPr>
                <a:picLocks/>
              </p:cNvPicPr>
              <p:nvPr/>
            </p:nvPicPr>
            <p:blipFill rotWithShape="1">
              <a:blip r:embed="rId5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45" r="47613"/>
              <a:stretch/>
            </p:blipFill>
            <p:spPr>
              <a:xfrm>
                <a:off x="10909013" y="3691915"/>
                <a:ext cx="457786" cy="822960"/>
              </a:xfrm>
              <a:prstGeom prst="rect">
                <a:avLst/>
              </a:prstGeom>
            </p:spPr>
          </p:pic>
          <p:grpSp>
            <p:nvGrpSpPr>
              <p:cNvPr id="1036" name="Group 1035"/>
              <p:cNvGrpSpPr/>
              <p:nvPr/>
            </p:nvGrpSpPr>
            <p:grpSpPr>
              <a:xfrm>
                <a:off x="10872910" y="3797344"/>
                <a:ext cx="33702" cy="605536"/>
                <a:chOff x="3696852" y="352675"/>
                <a:chExt cx="43735" cy="528841"/>
              </a:xfrm>
            </p:grpSpPr>
            <p:cxnSp>
              <p:nvCxnSpPr>
                <p:cNvPr id="1050" name="Straight Connector 1049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1" name="Straight Connector 1050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2" name="Straight Connector 1051"/>
                <p:cNvCxnSpPr/>
                <p:nvPr/>
              </p:nvCxnSpPr>
              <p:spPr>
                <a:xfrm flipH="1">
                  <a:off x="3696852" y="43621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3" name="Straight Connector 1052"/>
                <p:cNvCxnSpPr/>
                <p:nvPr/>
              </p:nvCxnSpPr>
              <p:spPr>
                <a:xfrm flipH="1">
                  <a:off x="3696852" y="49007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4" name="Straight Connector 1053"/>
                <p:cNvCxnSpPr/>
                <p:nvPr/>
              </p:nvCxnSpPr>
              <p:spPr>
                <a:xfrm flipH="1">
                  <a:off x="3696852" y="57461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5" name="Straight Connector 1054"/>
                <p:cNvCxnSpPr/>
                <p:nvPr/>
              </p:nvCxnSpPr>
              <p:spPr>
                <a:xfrm flipH="1">
                  <a:off x="3696852" y="69165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6" name="Straight Connector 1055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7" name="Straight Connector 1056"/>
                <p:cNvCxnSpPr/>
                <p:nvPr/>
              </p:nvCxnSpPr>
              <p:spPr>
                <a:xfrm flipH="1">
                  <a:off x="3696852" y="881516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5" name="Rectangle 1134"/>
              <p:cNvSpPr/>
              <p:nvPr/>
            </p:nvSpPr>
            <p:spPr>
              <a:xfrm>
                <a:off x="10912336" y="3793260"/>
                <a:ext cx="453008" cy="12773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36" name="TextBox 1135"/>
              <p:cNvSpPr txBox="1"/>
              <p:nvPr/>
            </p:nvSpPr>
            <p:spPr>
              <a:xfrm rot="16200000">
                <a:off x="11217202" y="3747850"/>
                <a:ext cx="38991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NBR1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2" name="Group 301"/>
            <p:cNvGrpSpPr/>
            <p:nvPr/>
          </p:nvGrpSpPr>
          <p:grpSpPr>
            <a:xfrm>
              <a:off x="10875940" y="4235152"/>
              <a:ext cx="457200" cy="640080"/>
              <a:chOff x="10868461" y="4541080"/>
              <a:chExt cx="640306" cy="82296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0868461" y="4541080"/>
                <a:ext cx="501155" cy="822960"/>
                <a:chOff x="7975761" y="4099989"/>
                <a:chExt cx="501155" cy="822960"/>
              </a:xfrm>
            </p:grpSpPr>
            <p:pic>
              <p:nvPicPr>
                <p:cNvPr id="7" name="Picture 6" descr="gapdh.png"/>
                <p:cNvPicPr>
                  <a:picLocks/>
                </p:cNvPicPr>
                <p:nvPr/>
              </p:nvPicPr>
              <p:blipFill>
                <a:blip r:embed="rId5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19636" y="4099989"/>
                  <a:ext cx="457280" cy="822960"/>
                </a:xfrm>
                <a:prstGeom prst="rect">
                  <a:avLst/>
                </a:prstGeom>
              </p:spPr>
            </p:pic>
            <p:grpSp>
              <p:nvGrpSpPr>
                <p:cNvPr id="1059" name="Group 1058"/>
                <p:cNvGrpSpPr/>
                <p:nvPr/>
              </p:nvGrpSpPr>
              <p:grpSpPr>
                <a:xfrm>
                  <a:off x="7975761" y="4151164"/>
                  <a:ext cx="33702" cy="625584"/>
                  <a:chOff x="3696852" y="352675"/>
                  <a:chExt cx="43735" cy="511947"/>
                </a:xfrm>
              </p:grpSpPr>
              <p:cxnSp>
                <p:nvCxnSpPr>
                  <p:cNvPr id="1060" name="Straight Connector 1059"/>
                  <p:cNvCxnSpPr/>
                  <p:nvPr/>
                </p:nvCxnSpPr>
                <p:spPr>
                  <a:xfrm flipH="1">
                    <a:off x="3696852" y="352675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2" name="Straight Connector 1091"/>
                  <p:cNvCxnSpPr/>
                  <p:nvPr/>
                </p:nvCxnSpPr>
                <p:spPr>
                  <a:xfrm flipH="1">
                    <a:off x="3696852" y="395233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tx2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3" name="Straight Connector 1092"/>
                  <p:cNvCxnSpPr/>
                  <p:nvPr/>
                </p:nvCxnSpPr>
                <p:spPr>
                  <a:xfrm flipH="1">
                    <a:off x="3696852" y="449731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4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4" name="Straight Connector 1093"/>
                  <p:cNvCxnSpPr/>
                  <p:nvPr/>
                </p:nvCxnSpPr>
                <p:spPr>
                  <a:xfrm flipH="1">
                    <a:off x="3696852" y="527237"/>
                    <a:ext cx="43735" cy="0"/>
                  </a:xfrm>
                  <a:prstGeom prst="line">
                    <a:avLst/>
                  </a:prstGeom>
                  <a:ln w="19050" cmpd="sng">
                    <a:solidFill>
                      <a:srgbClr val="FF6699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5" name="Straight Connector 1094"/>
                  <p:cNvCxnSpPr/>
                  <p:nvPr/>
                </p:nvCxnSpPr>
                <p:spPr>
                  <a:xfrm flipH="1">
                    <a:off x="3696852" y="561097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5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6" name="Straight Connector 1095"/>
                  <p:cNvCxnSpPr/>
                  <p:nvPr/>
                </p:nvCxnSpPr>
                <p:spPr>
                  <a:xfrm flipH="1">
                    <a:off x="3696852" y="640970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7" name="Straight Connector 1096"/>
                  <p:cNvCxnSpPr/>
                  <p:nvPr/>
                </p:nvCxnSpPr>
                <p:spPr>
                  <a:xfrm flipH="1">
                    <a:off x="3696852" y="766768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8" name="Straight Connector 1097"/>
                  <p:cNvCxnSpPr/>
                  <p:nvPr/>
                </p:nvCxnSpPr>
                <p:spPr>
                  <a:xfrm flipH="1">
                    <a:off x="3696852" y="864622"/>
                    <a:ext cx="43735" cy="0"/>
                  </a:xfrm>
                  <a:prstGeom prst="line">
                    <a:avLst/>
                  </a:prstGeom>
                  <a:ln w="12700" cmpd="sng">
                    <a:solidFill>
                      <a:srgbClr val="66006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37" name="Rectangle 1136"/>
              <p:cNvSpPr/>
              <p:nvPr/>
            </p:nvSpPr>
            <p:spPr>
              <a:xfrm>
                <a:off x="10916610" y="4908412"/>
                <a:ext cx="453008" cy="12773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38" name="TextBox 1137"/>
              <p:cNvSpPr txBox="1"/>
              <p:nvPr/>
            </p:nvSpPr>
            <p:spPr>
              <a:xfrm rot="16200000">
                <a:off x="11187288" y="4863002"/>
                <a:ext cx="45829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GAPDH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116" name="Group 115"/>
          <p:cNvGrpSpPr/>
          <p:nvPr/>
        </p:nvGrpSpPr>
        <p:grpSpPr>
          <a:xfrm>
            <a:off x="5324775" y="8539331"/>
            <a:ext cx="1455192" cy="388724"/>
            <a:chOff x="4561774" y="8500743"/>
            <a:chExt cx="1455192" cy="388724"/>
          </a:xfrm>
        </p:grpSpPr>
        <p:grpSp>
          <p:nvGrpSpPr>
            <p:cNvPr id="111" name="Group 110"/>
            <p:cNvGrpSpPr/>
            <p:nvPr/>
          </p:nvGrpSpPr>
          <p:grpSpPr>
            <a:xfrm rot="16200000">
              <a:off x="5173100" y="8045601"/>
              <a:ext cx="388724" cy="1299008"/>
              <a:chOff x="7785222" y="5204241"/>
              <a:chExt cx="388724" cy="1299008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7861972" y="5215425"/>
                <a:ext cx="311974" cy="12612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 sz="200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99" name="Group 98"/>
              <p:cNvGrpSpPr/>
              <p:nvPr/>
            </p:nvGrpSpPr>
            <p:grpSpPr>
              <a:xfrm>
                <a:off x="7785222" y="5204241"/>
                <a:ext cx="355100" cy="1299008"/>
                <a:chOff x="7819310" y="5205573"/>
                <a:chExt cx="355100" cy="1299008"/>
              </a:xfrm>
            </p:grpSpPr>
            <p:sp>
              <p:nvSpPr>
                <p:cNvPr id="23" name="TextBox 22"/>
                <p:cNvSpPr txBox="1"/>
                <p:nvPr/>
              </p:nvSpPr>
              <p:spPr>
                <a:xfrm>
                  <a:off x="7819310" y="5205573"/>
                  <a:ext cx="313044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600" dirty="0" smtClean="0">
                      <a:solidFill>
                        <a:prstClr val="black"/>
                      </a:solidFill>
                      <a:latin typeface="Arial"/>
                      <a:cs typeface="Arial"/>
                    </a:rPr>
                    <a:t>182</a:t>
                  </a:r>
                  <a:endParaRPr lang="en-US" sz="6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7825021" y="5323892"/>
                  <a:ext cx="307333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600" dirty="0" smtClean="0">
                      <a:solidFill>
                        <a:prstClr val="black"/>
                      </a:solidFill>
                      <a:latin typeface="Arial"/>
                      <a:cs typeface="Arial"/>
                    </a:rPr>
                    <a:t>116</a:t>
                  </a:r>
                  <a:endParaRPr lang="en-US" sz="6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7862103" y="5442211"/>
                  <a:ext cx="270251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600" dirty="0" smtClean="0">
                      <a:solidFill>
                        <a:prstClr val="black"/>
                      </a:solidFill>
                      <a:latin typeface="Arial"/>
                      <a:cs typeface="Arial"/>
                    </a:rPr>
                    <a:t>82</a:t>
                  </a:r>
                  <a:endParaRPr lang="en-US" sz="6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7862103" y="5560530"/>
                  <a:ext cx="270251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600" dirty="0" smtClean="0">
                      <a:solidFill>
                        <a:prstClr val="black"/>
                      </a:solidFill>
                      <a:latin typeface="Arial"/>
                      <a:cs typeface="Arial"/>
                    </a:rPr>
                    <a:t>64</a:t>
                  </a:r>
                  <a:endParaRPr lang="en-US" sz="6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862103" y="5678849"/>
                  <a:ext cx="270251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600" dirty="0" smtClean="0">
                      <a:solidFill>
                        <a:prstClr val="black"/>
                      </a:solidFill>
                      <a:latin typeface="Arial"/>
                      <a:cs typeface="Arial"/>
                    </a:rPr>
                    <a:t>49</a:t>
                  </a:r>
                  <a:endParaRPr lang="en-US" sz="6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862103" y="5797168"/>
                  <a:ext cx="270251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600" dirty="0" smtClean="0">
                      <a:solidFill>
                        <a:prstClr val="black"/>
                      </a:solidFill>
                      <a:latin typeface="Arial"/>
                      <a:cs typeface="Arial"/>
                    </a:rPr>
                    <a:t>37</a:t>
                  </a:r>
                  <a:endParaRPr lang="en-US" sz="6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7862103" y="5915487"/>
                  <a:ext cx="270251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600" dirty="0" smtClean="0">
                      <a:solidFill>
                        <a:prstClr val="black"/>
                      </a:solidFill>
                      <a:latin typeface="Arial"/>
                      <a:cs typeface="Arial"/>
                    </a:rPr>
                    <a:t>26</a:t>
                  </a:r>
                  <a:endParaRPr lang="en-US" sz="6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7862103" y="6033806"/>
                  <a:ext cx="270251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600" dirty="0" smtClean="0">
                      <a:solidFill>
                        <a:prstClr val="black"/>
                      </a:solidFill>
                      <a:latin typeface="Arial"/>
                      <a:cs typeface="Arial"/>
                    </a:rPr>
                    <a:t>19</a:t>
                  </a:r>
                  <a:endParaRPr lang="en-US" sz="6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 flipH="1">
                  <a:off x="8084956" y="5284334"/>
                  <a:ext cx="89454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H="1">
                  <a:off x="8084956" y="5407832"/>
                  <a:ext cx="89454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H="1">
                  <a:off x="8084956" y="5531330"/>
                  <a:ext cx="89454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8084956" y="5654828"/>
                  <a:ext cx="89454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8084956" y="5778326"/>
                  <a:ext cx="89454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8084956" y="5901824"/>
                  <a:ext cx="89454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H="1">
                  <a:off x="8084956" y="6025322"/>
                  <a:ext cx="89454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H="1">
                  <a:off x="8084956" y="6148820"/>
                  <a:ext cx="89454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8084956" y="6272318"/>
                  <a:ext cx="89454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TextBox 55"/>
                <p:cNvSpPr txBox="1"/>
                <p:nvPr/>
              </p:nvSpPr>
              <p:spPr>
                <a:xfrm>
                  <a:off x="7845096" y="6152126"/>
                  <a:ext cx="287258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700" dirty="0" smtClean="0">
                      <a:solidFill>
                        <a:prstClr val="black"/>
                      </a:solidFill>
                      <a:latin typeface="Calibri"/>
                    </a:rPr>
                    <a:t>15</a:t>
                  </a:r>
                  <a:endParaRPr lang="en-US" sz="7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cxnSp>
              <p:nvCxnSpPr>
                <p:cNvPr id="214" name="Straight Connector 213"/>
                <p:cNvCxnSpPr/>
                <p:nvPr/>
              </p:nvCxnSpPr>
              <p:spPr>
                <a:xfrm flipH="1">
                  <a:off x="8084956" y="6395816"/>
                  <a:ext cx="89454" cy="0"/>
                </a:xfrm>
                <a:prstGeom prst="line">
                  <a:avLst/>
                </a:prstGeom>
                <a:ln w="12700" cmpd="sng">
                  <a:solidFill>
                    <a:srgbClr val="BFBFB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2" name="TextBox 1371"/>
                <p:cNvSpPr txBox="1"/>
                <p:nvPr/>
              </p:nvSpPr>
              <p:spPr>
                <a:xfrm>
                  <a:off x="7896392" y="6304526"/>
                  <a:ext cx="235962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 defTabSz="457200"/>
                  <a:r>
                    <a:rPr lang="en-US" sz="700" dirty="0" smtClean="0">
                      <a:solidFill>
                        <a:prstClr val="black"/>
                      </a:solidFill>
                      <a:latin typeface="Calibri"/>
                    </a:rPr>
                    <a:t>6</a:t>
                  </a:r>
                  <a:endParaRPr lang="en-US" sz="7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sp>
          <p:nvSpPr>
            <p:cNvPr id="1373" name="TextBox 1372"/>
            <p:cNvSpPr txBox="1"/>
            <p:nvPr/>
          </p:nvSpPr>
          <p:spPr>
            <a:xfrm rot="16200000">
              <a:off x="4491242" y="8628432"/>
              <a:ext cx="32573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457200"/>
              <a:r>
                <a:rPr lang="en-US" sz="600" dirty="0" smtClean="0">
                  <a:solidFill>
                    <a:prstClr val="black"/>
                  </a:solidFill>
                  <a:latin typeface="Arial"/>
                  <a:cs typeface="Arial"/>
                </a:rPr>
                <a:t>MW</a:t>
              </a:r>
              <a:endParaRPr lang="en-US" sz="6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4920300" y="8867001"/>
            <a:ext cx="1937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200" b="1" dirty="0" smtClean="0">
                <a:solidFill>
                  <a:prstClr val="black"/>
                </a:solidFill>
                <a:latin typeface="Arial"/>
                <a:cs typeface="Arial"/>
              </a:rPr>
              <a:t>Supplementary Figure </a:t>
            </a:r>
            <a:r>
              <a:rPr lang="en-US" sz="1200" b="1" dirty="0">
                <a:solidFill>
                  <a:prstClr val="black"/>
                </a:solidFill>
                <a:latin typeface="Arial"/>
                <a:cs typeface="Arial"/>
              </a:rPr>
              <a:t>8</a:t>
            </a: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-65856" y="5676289"/>
            <a:ext cx="1108185" cy="3079727"/>
            <a:chOff x="6996560" y="117614"/>
            <a:chExt cx="1217923" cy="3384684"/>
          </a:xfrm>
        </p:grpSpPr>
        <p:pic>
          <p:nvPicPr>
            <p:cNvPr id="814" name="Picture 813" descr="tip.png"/>
            <p:cNvPicPr>
              <a:picLocks/>
            </p:cNvPicPr>
            <p:nvPr/>
          </p:nvPicPr>
          <p:blipFill rotWithShape="1">
            <a:blip r:embed="rId60" cstate="print">
              <a:extLst>
                <a:ext uri="{BEBA8EAE-BF5A-486C-A8C5-ECC9F3942E4B}">
                  <a14:imgProps xmlns:a14="http://schemas.microsoft.com/office/drawing/2010/main">
                    <a14:imgLayer r:embed="rId61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57" r="12191"/>
            <a:stretch/>
          </p:blipFill>
          <p:spPr>
            <a:xfrm>
              <a:off x="7254432" y="1005019"/>
              <a:ext cx="822752" cy="822963"/>
            </a:xfrm>
            <a:prstGeom prst="rect">
              <a:avLst/>
            </a:prstGeom>
          </p:spPr>
        </p:pic>
        <p:pic>
          <p:nvPicPr>
            <p:cNvPr id="157" name="Picture 156" descr="adrp.png"/>
            <p:cNvPicPr>
              <a:picLocks/>
            </p:cNvPicPr>
            <p:nvPr/>
          </p:nvPicPr>
          <p:blipFill rotWithShape="1">
            <a:blip r:embed="rId62" cstate="print">
              <a:extLst>
                <a:ext uri="{BEBA8EAE-BF5A-486C-A8C5-ECC9F3942E4B}">
                  <a14:imgProps xmlns:a14="http://schemas.microsoft.com/office/drawing/2010/main">
                    <a14:imgLayer r:embed="rId6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25" t="11081" r="2743"/>
            <a:stretch/>
          </p:blipFill>
          <p:spPr>
            <a:xfrm>
              <a:off x="7254432" y="171300"/>
              <a:ext cx="822799" cy="822213"/>
            </a:xfrm>
            <a:prstGeom prst="rect">
              <a:avLst/>
            </a:prstGeom>
          </p:spPr>
        </p:pic>
        <p:grpSp>
          <p:nvGrpSpPr>
            <p:cNvPr id="158" name="Group 157"/>
            <p:cNvGrpSpPr/>
            <p:nvPr/>
          </p:nvGrpSpPr>
          <p:grpSpPr>
            <a:xfrm>
              <a:off x="7208331" y="227841"/>
              <a:ext cx="34592" cy="742897"/>
              <a:chOff x="344057" y="330383"/>
              <a:chExt cx="43735" cy="734633"/>
            </a:xfrm>
          </p:grpSpPr>
          <p:cxnSp>
            <p:nvCxnSpPr>
              <p:cNvPr id="159" name="Straight Connector 158"/>
              <p:cNvCxnSpPr/>
              <p:nvPr/>
            </p:nvCxnSpPr>
            <p:spPr>
              <a:xfrm flipH="1">
                <a:off x="344057" y="3303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H="1">
                <a:off x="344057" y="41014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H="1">
                <a:off x="344057" y="49542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H="1">
                <a:off x="344057" y="619164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H="1">
                <a:off x="344057" y="67776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flipH="1">
                <a:off x="344057" y="77872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flipH="1">
                <a:off x="344057" y="97485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 flipH="1">
                <a:off x="344057" y="106501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8" name="Rectangle 167"/>
            <p:cNvSpPr/>
            <p:nvPr/>
          </p:nvSpPr>
          <p:spPr>
            <a:xfrm>
              <a:off x="7857694" y="552159"/>
              <a:ext cx="217156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 rot="16200000">
              <a:off x="7922878" y="542081"/>
              <a:ext cx="398518" cy="184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171" name="Group 170"/>
            <p:cNvGrpSpPr/>
            <p:nvPr/>
          </p:nvGrpSpPr>
          <p:grpSpPr>
            <a:xfrm>
              <a:off x="7208331" y="1112093"/>
              <a:ext cx="43735" cy="596156"/>
              <a:chOff x="344057" y="330383"/>
              <a:chExt cx="43735" cy="589524"/>
            </a:xfrm>
          </p:grpSpPr>
          <p:cxnSp>
            <p:nvCxnSpPr>
              <p:cNvPr id="172" name="Straight Connector 171"/>
              <p:cNvCxnSpPr/>
              <p:nvPr/>
            </p:nvCxnSpPr>
            <p:spPr>
              <a:xfrm flipH="1">
                <a:off x="344057" y="3303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H="1">
                <a:off x="344057" y="41014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flipH="1">
                <a:off x="344057" y="49542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flipH="1">
                <a:off x="344057" y="611315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H="1">
                <a:off x="344057" y="67776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flipH="1">
                <a:off x="344057" y="77872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flipH="1">
                <a:off x="344057" y="91990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0" name="Rectangle 179"/>
            <p:cNvSpPr/>
            <p:nvPr/>
          </p:nvSpPr>
          <p:spPr>
            <a:xfrm>
              <a:off x="7857693" y="1395536"/>
              <a:ext cx="217156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 rot="16200000">
              <a:off x="7922878" y="1385458"/>
              <a:ext cx="398518" cy="184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PLIN3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pic>
          <p:nvPicPr>
            <p:cNvPr id="183" name="Picture 182" descr="L2A.png"/>
            <p:cNvPicPr>
              <a:picLocks/>
            </p:cNvPicPr>
            <p:nvPr/>
          </p:nvPicPr>
          <p:blipFill rotWithShape="1">
            <a:blip r:embed="rId6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62" t="3116" r="10058" b="6178"/>
            <a:stretch/>
          </p:blipFill>
          <p:spPr>
            <a:xfrm>
              <a:off x="7254432" y="1839558"/>
              <a:ext cx="822960" cy="820277"/>
            </a:xfrm>
            <a:prstGeom prst="rect">
              <a:avLst/>
            </a:prstGeom>
          </p:spPr>
        </p:pic>
        <p:grpSp>
          <p:nvGrpSpPr>
            <p:cNvPr id="184" name="Group 183"/>
            <p:cNvGrpSpPr/>
            <p:nvPr/>
          </p:nvGrpSpPr>
          <p:grpSpPr>
            <a:xfrm>
              <a:off x="7208331" y="1959394"/>
              <a:ext cx="43735" cy="596156"/>
              <a:chOff x="344057" y="330383"/>
              <a:chExt cx="43735" cy="589524"/>
            </a:xfrm>
          </p:grpSpPr>
          <p:cxnSp>
            <p:nvCxnSpPr>
              <p:cNvPr id="185" name="Straight Connector 184"/>
              <p:cNvCxnSpPr/>
              <p:nvPr/>
            </p:nvCxnSpPr>
            <p:spPr>
              <a:xfrm flipH="1">
                <a:off x="344057" y="3303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 flipH="1">
                <a:off x="344057" y="41014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>
                <a:off x="344057" y="49542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H="1">
                <a:off x="344057" y="611315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H="1">
                <a:off x="344057" y="67776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 flipH="1">
                <a:off x="344057" y="77872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flipH="1">
                <a:off x="344057" y="91990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2" name="Rectangle 191"/>
            <p:cNvSpPr/>
            <p:nvPr/>
          </p:nvSpPr>
          <p:spPr>
            <a:xfrm>
              <a:off x="7857693" y="1998361"/>
              <a:ext cx="217156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 rot="16200000">
              <a:off x="7959271" y="1988283"/>
              <a:ext cx="325731" cy="184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L2A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7637029" y="1998361"/>
              <a:ext cx="217156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6996560" y="117614"/>
              <a:ext cx="2758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2f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8" name="Picture 1057"/>
            <p:cNvPicPr>
              <a:picLocks noChangeAspect="1"/>
            </p:cNvPicPr>
            <p:nvPr/>
          </p:nvPicPr>
          <p:blipFill rotWithShape="1">
            <a:blip r:embed="rId65"/>
            <a:srcRect l="17578" t="5503" r="15025" b="-1"/>
            <a:stretch/>
          </p:blipFill>
          <p:spPr>
            <a:xfrm>
              <a:off x="7637031" y="2679335"/>
              <a:ext cx="440363" cy="822963"/>
            </a:xfrm>
            <a:prstGeom prst="rect">
              <a:avLst/>
            </a:prstGeom>
          </p:spPr>
        </p:pic>
        <p:grpSp>
          <p:nvGrpSpPr>
            <p:cNvPr id="1099" name="Group 1098"/>
            <p:cNvGrpSpPr/>
            <p:nvPr/>
          </p:nvGrpSpPr>
          <p:grpSpPr>
            <a:xfrm>
              <a:off x="7587825" y="2792277"/>
              <a:ext cx="43735" cy="596156"/>
              <a:chOff x="344057" y="330383"/>
              <a:chExt cx="43735" cy="589524"/>
            </a:xfrm>
          </p:grpSpPr>
          <p:cxnSp>
            <p:nvCxnSpPr>
              <p:cNvPr id="1139" name="Straight Connector 1138"/>
              <p:cNvCxnSpPr/>
              <p:nvPr/>
            </p:nvCxnSpPr>
            <p:spPr>
              <a:xfrm flipH="1">
                <a:off x="344057" y="3303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0" name="Straight Connector 1139"/>
              <p:cNvCxnSpPr/>
              <p:nvPr/>
            </p:nvCxnSpPr>
            <p:spPr>
              <a:xfrm flipH="1">
                <a:off x="344057" y="41014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1" name="Straight Connector 1140"/>
              <p:cNvCxnSpPr/>
              <p:nvPr/>
            </p:nvCxnSpPr>
            <p:spPr>
              <a:xfrm flipH="1">
                <a:off x="344057" y="49542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2" name="Straight Connector 1141"/>
              <p:cNvCxnSpPr/>
              <p:nvPr/>
            </p:nvCxnSpPr>
            <p:spPr>
              <a:xfrm flipH="1">
                <a:off x="344057" y="611315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4" name="Straight Connector 1153"/>
              <p:cNvCxnSpPr/>
              <p:nvPr/>
            </p:nvCxnSpPr>
            <p:spPr>
              <a:xfrm flipH="1">
                <a:off x="344057" y="67776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5" name="Straight Connector 1154"/>
              <p:cNvCxnSpPr/>
              <p:nvPr/>
            </p:nvCxnSpPr>
            <p:spPr>
              <a:xfrm flipH="1">
                <a:off x="344057" y="77872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2" name="Straight Connector 1171"/>
              <p:cNvCxnSpPr/>
              <p:nvPr/>
            </p:nvCxnSpPr>
            <p:spPr>
              <a:xfrm flipH="1">
                <a:off x="344057" y="91990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3" name="Rectangle 1172"/>
            <p:cNvSpPr/>
            <p:nvPr/>
          </p:nvSpPr>
          <p:spPr>
            <a:xfrm>
              <a:off x="7858136" y="2824835"/>
              <a:ext cx="217156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74" name="TextBox 1173"/>
            <p:cNvSpPr txBox="1"/>
            <p:nvPr/>
          </p:nvSpPr>
          <p:spPr>
            <a:xfrm rot="16200000">
              <a:off x="7959284" y="2814753"/>
              <a:ext cx="32573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L2B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175" name="Rectangle 1174"/>
            <p:cNvSpPr/>
            <p:nvPr/>
          </p:nvSpPr>
          <p:spPr>
            <a:xfrm>
              <a:off x="7637465" y="2824825"/>
              <a:ext cx="217156" cy="16346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333" name="Group 332"/>
          <p:cNvGrpSpPr/>
          <p:nvPr/>
        </p:nvGrpSpPr>
        <p:grpSpPr>
          <a:xfrm>
            <a:off x="1562260" y="0"/>
            <a:ext cx="1281554" cy="5071244"/>
            <a:chOff x="1562260" y="0"/>
            <a:chExt cx="1281554" cy="5071244"/>
          </a:xfrm>
        </p:grpSpPr>
        <p:pic>
          <p:nvPicPr>
            <p:cNvPr id="271" name="Picture 270" descr="hexo.png"/>
            <p:cNvPicPr>
              <a:picLocks/>
            </p:cNvPicPr>
            <p:nvPr/>
          </p:nvPicPr>
          <p:blipFill rotWithShape="1">
            <a:blip r:embed="rId6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79" r="3924"/>
            <a:stretch/>
          </p:blipFill>
          <p:spPr>
            <a:xfrm>
              <a:off x="1813758" y="3003669"/>
              <a:ext cx="890850" cy="729788"/>
            </a:xfrm>
            <a:prstGeom prst="rect">
              <a:avLst/>
            </a:prstGeom>
          </p:spPr>
        </p:pic>
        <p:grpSp>
          <p:nvGrpSpPr>
            <p:cNvPr id="272" name="Group 271"/>
            <p:cNvGrpSpPr/>
            <p:nvPr/>
          </p:nvGrpSpPr>
          <p:grpSpPr>
            <a:xfrm>
              <a:off x="1779029" y="3135981"/>
              <a:ext cx="32487" cy="426059"/>
              <a:chOff x="3696852" y="352675"/>
              <a:chExt cx="43735" cy="324856"/>
            </a:xfrm>
          </p:grpSpPr>
          <p:cxnSp>
            <p:nvCxnSpPr>
              <p:cNvPr id="273" name="Straight Connector 272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 flipH="1">
                <a:off x="3696852" y="548743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/>
              <p:cNvCxnSpPr/>
              <p:nvPr/>
            </p:nvCxnSpPr>
            <p:spPr>
              <a:xfrm flipH="1">
                <a:off x="3696852" y="58260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/>
              <p:nvPr/>
            </p:nvCxnSpPr>
            <p:spPr>
              <a:xfrm flipH="1">
                <a:off x="3696852" y="6775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3" name="Rectangle 292"/>
            <p:cNvSpPr/>
            <p:nvPr/>
          </p:nvSpPr>
          <p:spPr>
            <a:xfrm>
              <a:off x="2117484" y="3202330"/>
              <a:ext cx="587123" cy="8228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4" name="TextBox 293"/>
            <p:cNvSpPr txBox="1"/>
            <p:nvPr/>
          </p:nvSpPr>
          <p:spPr>
            <a:xfrm rot="16200000">
              <a:off x="2490869" y="3208139"/>
              <a:ext cx="521222" cy="164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Hexokinase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1562260" y="0"/>
              <a:ext cx="270417" cy="1913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2g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7" name="Group 326"/>
            <p:cNvGrpSpPr/>
            <p:nvPr/>
          </p:nvGrpSpPr>
          <p:grpSpPr>
            <a:xfrm>
              <a:off x="1785550" y="52145"/>
              <a:ext cx="921607" cy="731105"/>
              <a:chOff x="3525307" y="270975"/>
              <a:chExt cx="1037392" cy="822960"/>
            </a:xfrm>
          </p:grpSpPr>
          <p:pic>
            <p:nvPicPr>
              <p:cNvPr id="201" name="Picture 200" descr="ADRP.png"/>
              <p:cNvPicPr>
                <a:picLocks/>
              </p:cNvPicPr>
              <p:nvPr/>
            </p:nvPicPr>
            <p:blipFill rotWithShape="1">
              <a:blip r:embed="rId6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40" r="4237"/>
              <a:stretch/>
            </p:blipFill>
            <p:spPr>
              <a:xfrm>
                <a:off x="3557058" y="270975"/>
                <a:ext cx="1005641" cy="822960"/>
              </a:xfrm>
              <a:prstGeom prst="rect">
                <a:avLst/>
              </a:prstGeom>
            </p:spPr>
          </p:pic>
          <p:grpSp>
            <p:nvGrpSpPr>
              <p:cNvPr id="213" name="Group 212"/>
              <p:cNvGrpSpPr/>
              <p:nvPr/>
            </p:nvGrpSpPr>
            <p:grpSpPr>
              <a:xfrm>
                <a:off x="3525307" y="330618"/>
                <a:ext cx="31927" cy="611862"/>
                <a:chOff x="3696852" y="352675"/>
                <a:chExt cx="43735" cy="838145"/>
              </a:xfrm>
            </p:grpSpPr>
            <p:cxnSp>
              <p:nvCxnSpPr>
                <p:cNvPr id="203" name="Straight Connector 202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 flipH="1">
                  <a:off x="3696852" y="788514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 flipH="1">
                  <a:off x="3696852" y="87332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>
                <a:xfrm flipH="1">
                  <a:off x="3696852" y="101937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 flipH="1">
                  <a:off x="3696852" y="119082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8" name="Group 347"/>
            <p:cNvGrpSpPr/>
            <p:nvPr/>
          </p:nvGrpSpPr>
          <p:grpSpPr>
            <a:xfrm>
              <a:off x="1785550" y="804710"/>
              <a:ext cx="922124" cy="731105"/>
              <a:chOff x="3525307" y="1118092"/>
              <a:chExt cx="1037974" cy="822960"/>
            </a:xfrm>
          </p:grpSpPr>
          <p:pic>
            <p:nvPicPr>
              <p:cNvPr id="216" name="Picture 215" descr="TIP.png"/>
              <p:cNvPicPr>
                <a:picLocks/>
              </p:cNvPicPr>
              <p:nvPr/>
            </p:nvPicPr>
            <p:blipFill rotWithShape="1">
              <a:blip r:embed="rId6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17" r="4606"/>
              <a:stretch/>
            </p:blipFill>
            <p:spPr>
              <a:xfrm>
                <a:off x="3558395" y="1118092"/>
                <a:ext cx="1004886" cy="822960"/>
              </a:xfrm>
              <a:prstGeom prst="rect">
                <a:avLst/>
              </a:prstGeom>
            </p:spPr>
          </p:pic>
          <p:grpSp>
            <p:nvGrpSpPr>
              <p:cNvPr id="217" name="Group 216"/>
              <p:cNvGrpSpPr/>
              <p:nvPr/>
            </p:nvGrpSpPr>
            <p:grpSpPr>
              <a:xfrm>
                <a:off x="3525307" y="1177735"/>
                <a:ext cx="31927" cy="611862"/>
                <a:chOff x="3696852" y="352675"/>
                <a:chExt cx="43735" cy="838145"/>
              </a:xfrm>
            </p:grpSpPr>
            <p:cxnSp>
              <p:nvCxnSpPr>
                <p:cNvPr id="218" name="Straight Connector 217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 flipH="1">
                  <a:off x="3696852" y="788514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 flipH="1">
                  <a:off x="3696852" y="87332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/>
                <p:nvPr/>
              </p:nvCxnSpPr>
              <p:spPr>
                <a:xfrm flipH="1">
                  <a:off x="3696852" y="101937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>
                <a:xfrm flipH="1">
                  <a:off x="3696852" y="119082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0" name="Group 239"/>
            <p:cNvGrpSpPr/>
            <p:nvPr/>
          </p:nvGrpSpPr>
          <p:grpSpPr>
            <a:xfrm>
              <a:off x="1785550" y="1557276"/>
              <a:ext cx="926298" cy="731105"/>
              <a:chOff x="4112250" y="1201160"/>
              <a:chExt cx="1042672" cy="822960"/>
            </a:xfrm>
          </p:grpSpPr>
          <p:pic>
            <p:nvPicPr>
              <p:cNvPr id="228" name="Picture 227" descr="GAPDH.png"/>
              <p:cNvPicPr>
                <a:picLocks/>
              </p:cNvPicPr>
              <p:nvPr/>
            </p:nvPicPr>
            <p:blipFill rotWithShape="1">
              <a:blip r:embed="rId6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12" r="3782"/>
              <a:stretch/>
            </p:blipFill>
            <p:spPr>
              <a:xfrm>
                <a:off x="4149210" y="1201160"/>
                <a:ext cx="1005712" cy="822960"/>
              </a:xfrm>
              <a:prstGeom prst="rect">
                <a:avLst/>
              </a:prstGeom>
            </p:spPr>
          </p:pic>
          <p:grpSp>
            <p:nvGrpSpPr>
              <p:cNvPr id="229" name="Group 228"/>
              <p:cNvGrpSpPr/>
              <p:nvPr/>
            </p:nvGrpSpPr>
            <p:grpSpPr>
              <a:xfrm>
                <a:off x="4112250" y="1260803"/>
                <a:ext cx="31927" cy="611862"/>
                <a:chOff x="3696852" y="352675"/>
                <a:chExt cx="43735" cy="838145"/>
              </a:xfrm>
            </p:grpSpPr>
            <p:cxnSp>
              <p:nvCxnSpPr>
                <p:cNvPr id="230" name="Straight Connector 229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/>
                <p:cNvCxnSpPr/>
                <p:nvPr/>
              </p:nvCxnSpPr>
              <p:spPr>
                <a:xfrm flipH="1">
                  <a:off x="3696852" y="788514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/>
              </p:nvCxnSpPr>
              <p:spPr>
                <a:xfrm flipH="1">
                  <a:off x="3696852" y="87332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 flipH="1">
                  <a:off x="3696852" y="101937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/>
              </p:nvCxnSpPr>
              <p:spPr>
                <a:xfrm flipH="1">
                  <a:off x="3696852" y="119082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4" name="Group 253"/>
            <p:cNvGrpSpPr/>
            <p:nvPr/>
          </p:nvGrpSpPr>
          <p:grpSpPr>
            <a:xfrm>
              <a:off x="1785550" y="2309842"/>
              <a:ext cx="929103" cy="681040"/>
              <a:chOff x="4794351" y="270975"/>
              <a:chExt cx="1045830" cy="766604"/>
            </a:xfrm>
          </p:grpSpPr>
          <p:grpSp>
            <p:nvGrpSpPr>
              <p:cNvPr id="242" name="Group 241"/>
              <p:cNvGrpSpPr/>
              <p:nvPr/>
            </p:nvGrpSpPr>
            <p:grpSpPr>
              <a:xfrm>
                <a:off x="4794351" y="330618"/>
                <a:ext cx="31927" cy="611862"/>
                <a:chOff x="3696852" y="352675"/>
                <a:chExt cx="43735" cy="838145"/>
              </a:xfrm>
            </p:grpSpPr>
            <p:cxnSp>
              <p:nvCxnSpPr>
                <p:cNvPr id="243" name="Straight Connector 242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 flipH="1">
                  <a:off x="3696852" y="788514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 flipH="1">
                  <a:off x="3696852" y="87332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/>
                <p:nvPr/>
              </p:nvCxnSpPr>
              <p:spPr>
                <a:xfrm flipH="1">
                  <a:off x="3696852" y="101937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>
                <a:xfrm flipH="1">
                  <a:off x="3696852" y="119082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53" name="Picture 252" descr="hsc70.png"/>
              <p:cNvPicPr>
                <a:picLocks/>
              </p:cNvPicPr>
              <p:nvPr/>
            </p:nvPicPr>
            <p:blipFill rotWithShape="1">
              <a:blip r:embed="rId7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7" r="5578"/>
              <a:stretch/>
            </p:blipFill>
            <p:spPr>
              <a:xfrm>
                <a:off x="4834090" y="270975"/>
                <a:ext cx="1006091" cy="766604"/>
              </a:xfrm>
              <a:prstGeom prst="rect">
                <a:avLst/>
              </a:prstGeom>
            </p:spPr>
          </p:pic>
        </p:grpSp>
        <p:sp>
          <p:nvSpPr>
            <p:cNvPr id="269" name="Rectangle 268"/>
            <p:cNvSpPr/>
            <p:nvPr/>
          </p:nvSpPr>
          <p:spPr>
            <a:xfrm>
              <a:off x="2148511" y="191149"/>
              <a:ext cx="557481" cy="8228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70" name="TextBox 269"/>
            <p:cNvSpPr txBox="1"/>
            <p:nvPr/>
          </p:nvSpPr>
          <p:spPr>
            <a:xfrm rot="16200000">
              <a:off x="2574462" y="196958"/>
              <a:ext cx="354036" cy="164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285" name="Rectangle 284"/>
            <p:cNvSpPr/>
            <p:nvPr/>
          </p:nvSpPr>
          <p:spPr>
            <a:xfrm>
              <a:off x="2150194" y="936058"/>
              <a:ext cx="557481" cy="8228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6" name="TextBox 285"/>
            <p:cNvSpPr txBox="1"/>
            <p:nvPr/>
          </p:nvSpPr>
          <p:spPr>
            <a:xfrm rot="16200000">
              <a:off x="2574462" y="941867"/>
              <a:ext cx="354036" cy="164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PLIN3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2157173" y="1764916"/>
              <a:ext cx="557481" cy="8228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8" name="TextBox 287"/>
            <p:cNvSpPr txBox="1"/>
            <p:nvPr/>
          </p:nvSpPr>
          <p:spPr>
            <a:xfrm rot="16200000">
              <a:off x="2547911" y="1770724"/>
              <a:ext cx="407139" cy="164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GAPDH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2147127" y="2389477"/>
              <a:ext cx="557481" cy="8228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0" name="TextBox 289"/>
            <p:cNvSpPr txBox="1"/>
            <p:nvPr/>
          </p:nvSpPr>
          <p:spPr>
            <a:xfrm rot="16200000">
              <a:off x="2560578" y="2386918"/>
              <a:ext cx="381803" cy="180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>
                  <a:solidFill>
                    <a:srgbClr val="C0504D"/>
                  </a:solidFill>
                  <a:latin typeface="Arial"/>
                  <a:cs typeface="Arial"/>
                </a:rPr>
                <a:t>h</a:t>
              </a:r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283" name="Group 282"/>
            <p:cNvGrpSpPr/>
            <p:nvPr/>
          </p:nvGrpSpPr>
          <p:grpSpPr>
            <a:xfrm>
              <a:off x="1779909" y="3744570"/>
              <a:ext cx="920441" cy="703673"/>
              <a:chOff x="3645914" y="3623674"/>
              <a:chExt cx="1036080" cy="822960"/>
            </a:xfrm>
          </p:grpSpPr>
          <p:pic>
            <p:nvPicPr>
              <p:cNvPr id="255" name="Picture 254" descr="L2A.png"/>
              <p:cNvPicPr>
                <a:picLocks/>
              </p:cNvPicPr>
              <p:nvPr/>
            </p:nvPicPr>
            <p:blipFill rotWithShape="1">
              <a:blip r:embed="rId7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52" r="5467"/>
              <a:stretch/>
            </p:blipFill>
            <p:spPr>
              <a:xfrm>
                <a:off x="3679004" y="3623674"/>
                <a:ext cx="1002990" cy="822960"/>
              </a:xfrm>
              <a:prstGeom prst="rect">
                <a:avLst/>
              </a:prstGeom>
            </p:spPr>
          </p:pic>
          <p:grpSp>
            <p:nvGrpSpPr>
              <p:cNvPr id="256" name="Group 255"/>
              <p:cNvGrpSpPr/>
              <p:nvPr/>
            </p:nvGrpSpPr>
            <p:grpSpPr>
              <a:xfrm>
                <a:off x="3645914" y="3670017"/>
                <a:ext cx="31927" cy="611862"/>
                <a:chOff x="3696852" y="352675"/>
                <a:chExt cx="43735" cy="838145"/>
              </a:xfrm>
            </p:grpSpPr>
            <p:cxnSp>
              <p:nvCxnSpPr>
                <p:cNvPr id="257" name="Straight Connector 256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/>
                <p:cNvCxnSpPr/>
                <p:nvPr/>
              </p:nvCxnSpPr>
              <p:spPr>
                <a:xfrm flipH="1">
                  <a:off x="3696852" y="788514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/>
              </p:nvCxnSpPr>
              <p:spPr>
                <a:xfrm flipH="1">
                  <a:off x="3696852" y="87332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 flipH="1">
                  <a:off x="3696852" y="1019370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 flipH="1">
                  <a:off x="3696852" y="119082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91" name="Rectangle 290"/>
            <p:cNvSpPr/>
            <p:nvPr/>
          </p:nvSpPr>
          <p:spPr>
            <a:xfrm>
              <a:off x="2151532" y="3774458"/>
              <a:ext cx="557481" cy="8228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2" name="TextBox 291"/>
            <p:cNvSpPr txBox="1"/>
            <p:nvPr/>
          </p:nvSpPr>
          <p:spPr>
            <a:xfrm rot="16200000">
              <a:off x="2606793" y="3780267"/>
              <a:ext cx="289374" cy="164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L2A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pic>
          <p:nvPicPr>
            <p:cNvPr id="1177" name="Picture 1176"/>
            <p:cNvPicPr>
              <a:picLocks noChangeAspect="1"/>
            </p:cNvPicPr>
            <p:nvPr/>
          </p:nvPicPr>
          <p:blipFill rotWithShape="1">
            <a:blip r:embed="rId72"/>
            <a:srcRect l="38235" t="1748" r="8870" b="7854"/>
            <a:stretch/>
          </p:blipFill>
          <p:spPr>
            <a:xfrm>
              <a:off x="2117484" y="4485441"/>
              <a:ext cx="582866" cy="585803"/>
            </a:xfrm>
            <a:prstGeom prst="rect">
              <a:avLst/>
            </a:prstGeom>
          </p:spPr>
        </p:pic>
        <p:grpSp>
          <p:nvGrpSpPr>
            <p:cNvPr id="1178" name="Group 1177"/>
            <p:cNvGrpSpPr/>
            <p:nvPr/>
          </p:nvGrpSpPr>
          <p:grpSpPr>
            <a:xfrm>
              <a:off x="2084997" y="4584854"/>
              <a:ext cx="32487" cy="453490"/>
              <a:chOff x="3696852" y="352675"/>
              <a:chExt cx="43735" cy="324856"/>
            </a:xfrm>
          </p:grpSpPr>
          <p:cxnSp>
            <p:nvCxnSpPr>
              <p:cNvPr id="1183" name="Straight Connector 1182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4" name="Straight Connector 1183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5" name="Straight Connector 1184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6" name="Straight Connector 1185"/>
              <p:cNvCxnSpPr/>
              <p:nvPr/>
            </p:nvCxnSpPr>
            <p:spPr>
              <a:xfrm flipH="1">
                <a:off x="3696852" y="548743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0" name="Straight Connector 1189"/>
              <p:cNvCxnSpPr/>
              <p:nvPr/>
            </p:nvCxnSpPr>
            <p:spPr>
              <a:xfrm flipH="1">
                <a:off x="3696852" y="582603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1" name="Straight Connector 1200"/>
              <p:cNvCxnSpPr/>
              <p:nvPr/>
            </p:nvCxnSpPr>
            <p:spPr>
              <a:xfrm flipH="1">
                <a:off x="3696852" y="6775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2" name="Rectangle 1211"/>
            <p:cNvSpPr/>
            <p:nvPr/>
          </p:nvSpPr>
          <p:spPr>
            <a:xfrm>
              <a:off x="2117484" y="4642896"/>
              <a:ext cx="584913" cy="8228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13" name="TextBox 1212"/>
            <p:cNvSpPr txBox="1"/>
            <p:nvPr/>
          </p:nvSpPr>
          <p:spPr>
            <a:xfrm rot="16200000">
              <a:off x="2532986" y="4566849"/>
              <a:ext cx="43698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LAMP1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42195" y="-50893"/>
            <a:ext cx="836357" cy="3560999"/>
            <a:chOff x="11007645" y="96251"/>
            <a:chExt cx="836357" cy="3560999"/>
          </a:xfrm>
        </p:grpSpPr>
        <p:pic>
          <p:nvPicPr>
            <p:cNvPr id="1398" name="Picture 1397" descr="WK LD - TIP47 [4].tif"/>
            <p:cNvPicPr>
              <a:picLocks noChangeAspect="1"/>
            </p:cNvPicPr>
            <p:nvPr/>
          </p:nvPicPr>
          <p:blipFill rotWithShape="1">
            <a:blip r:embed="rId7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47" t="47142" r="48944"/>
            <a:stretch/>
          </p:blipFill>
          <p:spPr>
            <a:xfrm>
              <a:off x="11278366" y="1647121"/>
              <a:ext cx="420162" cy="652010"/>
            </a:xfrm>
            <a:prstGeom prst="rect">
              <a:avLst/>
            </a:prstGeom>
          </p:spPr>
        </p:pic>
        <p:pic>
          <p:nvPicPr>
            <p:cNvPr id="1379" name="Picture 1378" descr="WK LD - ADRP [4].tif"/>
            <p:cNvPicPr>
              <a:picLocks/>
            </p:cNvPicPr>
            <p:nvPr/>
          </p:nvPicPr>
          <p:blipFill rotWithShape="1">
            <a:blip r:embed="rId7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958" t="40193" r="31750" b="1853"/>
            <a:stretch/>
          </p:blipFill>
          <p:spPr>
            <a:xfrm>
              <a:off x="11273381" y="993979"/>
              <a:ext cx="420750" cy="631493"/>
            </a:xfrm>
            <a:prstGeom prst="rect">
              <a:avLst/>
            </a:prstGeom>
          </p:spPr>
        </p:pic>
        <p:pic>
          <p:nvPicPr>
            <p:cNvPr id="1343" name="Picture 1342"/>
            <p:cNvPicPr>
              <a:picLocks noChangeAspect="1"/>
            </p:cNvPicPr>
            <p:nvPr/>
          </p:nvPicPr>
          <p:blipFill rotWithShape="1">
            <a:blip r:embed="rId75"/>
            <a:srcRect l="16243" t="24976" r="6851" b="26133"/>
            <a:stretch/>
          </p:blipFill>
          <p:spPr>
            <a:xfrm>
              <a:off x="11269634" y="181398"/>
              <a:ext cx="416914" cy="7788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5" name="TextBox 1214"/>
            <p:cNvSpPr txBox="1"/>
            <p:nvPr/>
          </p:nvSpPr>
          <p:spPr>
            <a:xfrm>
              <a:off x="11007645" y="96251"/>
              <a:ext cx="3043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3d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32" name="Group 1331"/>
            <p:cNvGrpSpPr/>
            <p:nvPr/>
          </p:nvGrpSpPr>
          <p:grpSpPr>
            <a:xfrm>
              <a:off x="11236183" y="264308"/>
              <a:ext cx="27503" cy="576812"/>
              <a:chOff x="3696852" y="352675"/>
              <a:chExt cx="43735" cy="451121"/>
            </a:xfrm>
          </p:grpSpPr>
          <p:cxnSp>
            <p:nvCxnSpPr>
              <p:cNvPr id="1333" name="Straight Connector 1332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4" name="Straight Connector 1333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5" name="Straight Connector 1334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6" name="Straight Connector 1335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7" name="Straight Connector 1336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8" name="Straight Connector 1337"/>
              <p:cNvCxnSpPr/>
              <p:nvPr/>
            </p:nvCxnSpPr>
            <p:spPr>
              <a:xfrm flipH="1">
                <a:off x="3696852" y="62358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9" name="Straight Connector 1338"/>
              <p:cNvCxnSpPr/>
              <p:nvPr/>
            </p:nvCxnSpPr>
            <p:spPr>
              <a:xfrm flipH="1">
                <a:off x="3696852" y="74630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0" name="Straight Connector 1339"/>
              <p:cNvCxnSpPr/>
              <p:nvPr/>
            </p:nvCxnSpPr>
            <p:spPr>
              <a:xfrm flipH="1">
                <a:off x="3696852" y="80379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0" name="Rectangle 1219"/>
            <p:cNvSpPr/>
            <p:nvPr/>
          </p:nvSpPr>
          <p:spPr>
            <a:xfrm>
              <a:off x="11267477" y="371753"/>
              <a:ext cx="423639" cy="11500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21" name="TextBox 1220"/>
            <p:cNvSpPr txBox="1"/>
            <p:nvPr/>
          </p:nvSpPr>
          <p:spPr>
            <a:xfrm rot="16200000">
              <a:off x="11531237" y="343967"/>
              <a:ext cx="40276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hsc70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222" name="Rectangle 1221"/>
            <p:cNvSpPr/>
            <p:nvPr/>
          </p:nvSpPr>
          <p:spPr>
            <a:xfrm>
              <a:off x="11268841" y="1291189"/>
              <a:ext cx="423639" cy="9262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33" name="TextBox 1232"/>
            <p:cNvSpPr txBox="1"/>
            <p:nvPr/>
          </p:nvSpPr>
          <p:spPr>
            <a:xfrm rot="16200000">
              <a:off x="11533360" y="1245170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246" name="Rectangle 1245"/>
            <p:cNvSpPr/>
            <p:nvPr/>
          </p:nvSpPr>
          <p:spPr>
            <a:xfrm>
              <a:off x="11281541" y="1868480"/>
              <a:ext cx="414495" cy="9262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47" name="TextBox 1246"/>
            <p:cNvSpPr txBox="1"/>
            <p:nvPr/>
          </p:nvSpPr>
          <p:spPr>
            <a:xfrm rot="16200000">
              <a:off x="11536535" y="1822461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PLIN3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249" name="TextBox 1248"/>
            <p:cNvSpPr txBox="1"/>
            <p:nvPr/>
          </p:nvSpPr>
          <p:spPr>
            <a:xfrm rot="16200000">
              <a:off x="11522523" y="2578236"/>
              <a:ext cx="4582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GAPDH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1389" name="Group 1388"/>
            <p:cNvGrpSpPr/>
            <p:nvPr/>
          </p:nvGrpSpPr>
          <p:grpSpPr>
            <a:xfrm>
              <a:off x="11239358" y="1068355"/>
              <a:ext cx="27503" cy="535210"/>
              <a:chOff x="3696852" y="352675"/>
              <a:chExt cx="43735" cy="393626"/>
            </a:xfrm>
          </p:grpSpPr>
          <p:cxnSp>
            <p:nvCxnSpPr>
              <p:cNvPr id="1390" name="Straight Connector 1389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1" name="Straight Connector 1390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2" name="Straight Connector 1391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3" name="Straight Connector 1392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4" name="Straight Connector 1393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5" name="Straight Connector 1394"/>
              <p:cNvCxnSpPr/>
              <p:nvPr/>
            </p:nvCxnSpPr>
            <p:spPr>
              <a:xfrm flipH="1">
                <a:off x="3696852" y="62358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6" name="Straight Connector 1395"/>
              <p:cNvCxnSpPr/>
              <p:nvPr/>
            </p:nvCxnSpPr>
            <p:spPr>
              <a:xfrm flipH="1">
                <a:off x="3696852" y="74630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7" name="Group 1406"/>
            <p:cNvGrpSpPr/>
            <p:nvPr/>
          </p:nvGrpSpPr>
          <p:grpSpPr>
            <a:xfrm>
              <a:off x="11245708" y="1666913"/>
              <a:ext cx="27503" cy="576812"/>
              <a:chOff x="3696852" y="352675"/>
              <a:chExt cx="43735" cy="451121"/>
            </a:xfrm>
          </p:grpSpPr>
          <p:cxnSp>
            <p:nvCxnSpPr>
              <p:cNvPr id="1408" name="Straight Connector 1407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9" name="Straight Connector 1408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0" name="Straight Connector 1409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1" name="Straight Connector 1410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2" name="Straight Connector 1411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3" name="Straight Connector 1412"/>
              <p:cNvCxnSpPr/>
              <p:nvPr/>
            </p:nvCxnSpPr>
            <p:spPr>
              <a:xfrm flipH="1">
                <a:off x="3696852" y="62358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4" name="Straight Connector 1413"/>
              <p:cNvCxnSpPr/>
              <p:nvPr/>
            </p:nvCxnSpPr>
            <p:spPr>
              <a:xfrm flipH="1">
                <a:off x="3696852" y="74630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5" name="Straight Connector 1414"/>
              <p:cNvCxnSpPr/>
              <p:nvPr/>
            </p:nvCxnSpPr>
            <p:spPr>
              <a:xfrm flipH="1">
                <a:off x="3696852" y="80379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16" name="Picture 1415"/>
            <p:cNvPicPr>
              <a:picLocks/>
            </p:cNvPicPr>
            <p:nvPr/>
          </p:nvPicPr>
          <p:blipFill rotWithShape="1">
            <a:blip r:embed="rId76"/>
            <a:srcRect l="12071" r="-1"/>
            <a:stretch/>
          </p:blipFill>
          <p:spPr>
            <a:xfrm>
              <a:off x="11284716" y="2318129"/>
              <a:ext cx="416215" cy="658368"/>
            </a:xfrm>
            <a:prstGeom prst="rect">
              <a:avLst/>
            </a:prstGeom>
          </p:spPr>
        </p:pic>
        <p:sp>
          <p:nvSpPr>
            <p:cNvPr id="1248" name="Rectangle 1247"/>
            <p:cNvSpPr/>
            <p:nvPr/>
          </p:nvSpPr>
          <p:spPr>
            <a:xfrm>
              <a:off x="11285275" y="2624255"/>
              <a:ext cx="423639" cy="9262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417" name="Group 1416"/>
            <p:cNvGrpSpPr/>
            <p:nvPr/>
          </p:nvGrpSpPr>
          <p:grpSpPr>
            <a:xfrm>
              <a:off x="11247405" y="2348678"/>
              <a:ext cx="27503" cy="503659"/>
              <a:chOff x="3696852" y="352675"/>
              <a:chExt cx="43735" cy="451121"/>
            </a:xfrm>
          </p:grpSpPr>
          <p:cxnSp>
            <p:nvCxnSpPr>
              <p:cNvPr id="1418" name="Straight Connector 1417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9" name="Straight Connector 1418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0" name="Straight Connector 1419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1" name="Straight Connector 1420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2" name="Straight Connector 1421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3" name="Straight Connector 1422"/>
              <p:cNvCxnSpPr/>
              <p:nvPr/>
            </p:nvCxnSpPr>
            <p:spPr>
              <a:xfrm flipH="1">
                <a:off x="3696852" y="62358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4" name="Straight Connector 1423"/>
              <p:cNvCxnSpPr/>
              <p:nvPr/>
            </p:nvCxnSpPr>
            <p:spPr>
              <a:xfrm flipH="1">
                <a:off x="3696852" y="74630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5" name="Straight Connector 1424"/>
              <p:cNvCxnSpPr/>
              <p:nvPr/>
            </p:nvCxnSpPr>
            <p:spPr>
              <a:xfrm flipH="1">
                <a:off x="3696852" y="80379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26" name="Picture 1425"/>
            <p:cNvPicPr>
              <a:picLocks noChangeAspect="1"/>
            </p:cNvPicPr>
            <p:nvPr/>
          </p:nvPicPr>
          <p:blipFill rotWithShape="1">
            <a:blip r:embed="rId77">
              <a:extLst>
                <a:ext uri="{BEBA8EAE-BF5A-486C-A8C5-ECC9F3942E4B}">
                  <a14:imgProps xmlns:a14="http://schemas.microsoft.com/office/drawing/2010/main">
                    <a14:imgLayer r:embed="rId78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t="3635"/>
            <a:stretch/>
          </p:blipFill>
          <p:spPr>
            <a:xfrm>
              <a:off x="11285275" y="2998882"/>
              <a:ext cx="201085" cy="658368"/>
            </a:xfrm>
            <a:prstGeom prst="rect">
              <a:avLst/>
            </a:prstGeom>
          </p:spPr>
        </p:pic>
        <p:sp>
          <p:nvSpPr>
            <p:cNvPr id="1434" name="TextBox 1433"/>
            <p:cNvSpPr txBox="1"/>
            <p:nvPr/>
          </p:nvSpPr>
          <p:spPr>
            <a:xfrm rot="16200000">
              <a:off x="11371958" y="3071018"/>
              <a:ext cx="32573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L2A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435" name="Rectangle 1434"/>
            <p:cNvSpPr/>
            <p:nvPr/>
          </p:nvSpPr>
          <p:spPr>
            <a:xfrm>
              <a:off x="11285275" y="3130805"/>
              <a:ext cx="201085" cy="92628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436" name="Group 1435"/>
            <p:cNvGrpSpPr/>
            <p:nvPr/>
          </p:nvGrpSpPr>
          <p:grpSpPr>
            <a:xfrm>
              <a:off x="11255089" y="3093148"/>
              <a:ext cx="27503" cy="503659"/>
              <a:chOff x="3696852" y="352675"/>
              <a:chExt cx="43735" cy="451121"/>
            </a:xfrm>
          </p:grpSpPr>
          <p:cxnSp>
            <p:nvCxnSpPr>
              <p:cNvPr id="1437" name="Straight Connector 1436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8" name="Straight Connector 1437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9" name="Straight Connector 1438"/>
              <p:cNvCxnSpPr/>
              <p:nvPr/>
            </p:nvCxnSpPr>
            <p:spPr>
              <a:xfrm flipH="1">
                <a:off x="3696852" y="4558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0" name="Straight Connector 1439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1" name="Straight Connector 1440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2" name="Straight Connector 1441"/>
              <p:cNvCxnSpPr/>
              <p:nvPr/>
            </p:nvCxnSpPr>
            <p:spPr>
              <a:xfrm flipH="1">
                <a:off x="3696852" y="62358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3" name="Straight Connector 1442"/>
              <p:cNvCxnSpPr/>
              <p:nvPr/>
            </p:nvCxnSpPr>
            <p:spPr>
              <a:xfrm flipH="1">
                <a:off x="3696852" y="74630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4" name="Straight Connector 1443"/>
              <p:cNvCxnSpPr/>
              <p:nvPr/>
            </p:nvCxnSpPr>
            <p:spPr>
              <a:xfrm flipH="1">
                <a:off x="3696852" y="803796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2" name="Group 331"/>
          <p:cNvGrpSpPr/>
          <p:nvPr/>
        </p:nvGrpSpPr>
        <p:grpSpPr>
          <a:xfrm>
            <a:off x="4838093" y="-20197"/>
            <a:ext cx="822602" cy="2852217"/>
            <a:chOff x="1760307" y="253844"/>
            <a:chExt cx="822602" cy="2888793"/>
          </a:xfrm>
        </p:grpSpPr>
        <p:pic>
          <p:nvPicPr>
            <p:cNvPr id="1511" name="Picture 1510"/>
            <p:cNvPicPr>
              <a:picLocks/>
            </p:cNvPicPr>
            <p:nvPr/>
          </p:nvPicPr>
          <p:blipFill rotWithShape="1">
            <a:blip r:embed="rId79">
              <a:extLst>
                <a:ext uri="{BEBA8EAE-BF5A-486C-A8C5-ECC9F3942E4B}">
                  <a14:imgProps xmlns:a14="http://schemas.microsoft.com/office/drawing/2010/main">
                    <a14:imgLayer r:embed="rId80">
                      <a14:imgEffect>
                        <a14:sharpenSoften amount="100000"/>
                      </a14:imgEffect>
                      <a14:imgEffect>
                        <a14:brightnessContrast bright="-13000" contrast="24000"/>
                      </a14:imgEffect>
                    </a14:imgLayer>
                  </a14:imgProps>
                </a:ext>
              </a:extLst>
            </a:blip>
            <a:srcRect l="14514" t="3854" r="6250" b="1957"/>
            <a:stretch/>
          </p:blipFill>
          <p:spPr>
            <a:xfrm>
              <a:off x="2022371" y="1743759"/>
              <a:ext cx="411480" cy="685800"/>
            </a:xfrm>
            <a:prstGeom prst="rect">
              <a:avLst/>
            </a:prstGeom>
          </p:spPr>
        </p:pic>
        <p:pic>
          <p:nvPicPr>
            <p:cNvPr id="1500" name="Picture 1499"/>
            <p:cNvPicPr>
              <a:picLocks/>
            </p:cNvPicPr>
            <p:nvPr/>
          </p:nvPicPr>
          <p:blipFill rotWithShape="1">
            <a:blip r:embed="rId81">
              <a:extLst>
                <a:ext uri="{BEBA8EAE-BF5A-486C-A8C5-ECC9F3942E4B}">
                  <a14:imgProps xmlns:a14="http://schemas.microsoft.com/office/drawing/2010/main">
                    <a14:imgLayer r:embed="rId82">
                      <a14:imgEffect>
                        <a14:brightnessContrast bright="-35000" contrast="53000"/>
                      </a14:imgEffect>
                    </a14:imgLayer>
                  </a14:imgProps>
                </a:ext>
              </a:extLst>
            </a:blip>
            <a:srcRect l="18207" t="6713" r="7451" b="105"/>
            <a:stretch/>
          </p:blipFill>
          <p:spPr>
            <a:xfrm>
              <a:off x="2024622" y="1048526"/>
              <a:ext cx="405257" cy="681051"/>
            </a:xfrm>
            <a:prstGeom prst="rect">
              <a:avLst/>
            </a:prstGeom>
          </p:spPr>
        </p:pic>
        <p:pic>
          <p:nvPicPr>
            <p:cNvPr id="1499" name="Picture 1498"/>
            <p:cNvPicPr>
              <a:picLocks noChangeAspect="1"/>
            </p:cNvPicPr>
            <p:nvPr/>
          </p:nvPicPr>
          <p:blipFill rotWithShape="1">
            <a:blip r:embed="rId83">
              <a:extLst>
                <a:ext uri="{BEBA8EAE-BF5A-486C-A8C5-ECC9F3942E4B}">
                  <a14:imgProps xmlns:a14="http://schemas.microsoft.com/office/drawing/2010/main">
                    <a14:imgLayer r:embed="rId84">
                      <a14:imgEffect>
                        <a14:brightnessContrast bright="-33000" contrast="63000"/>
                      </a14:imgEffect>
                    </a14:imgLayer>
                  </a14:imgProps>
                </a:ext>
              </a:extLst>
            </a:blip>
            <a:srcRect l="14412" t="115" r="7488" b="7151"/>
            <a:stretch/>
          </p:blipFill>
          <p:spPr>
            <a:xfrm>
              <a:off x="2024622" y="306726"/>
              <a:ext cx="411394" cy="731520"/>
            </a:xfrm>
            <a:prstGeom prst="rect">
              <a:avLst/>
            </a:prstGeom>
          </p:spPr>
        </p:pic>
        <p:sp>
          <p:nvSpPr>
            <p:cNvPr id="1446" name="TextBox 1445"/>
            <p:cNvSpPr txBox="1"/>
            <p:nvPr/>
          </p:nvSpPr>
          <p:spPr>
            <a:xfrm>
              <a:off x="1760307" y="253844"/>
              <a:ext cx="3043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3g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90" name="Group 1489"/>
            <p:cNvGrpSpPr/>
            <p:nvPr/>
          </p:nvGrpSpPr>
          <p:grpSpPr>
            <a:xfrm>
              <a:off x="1989166" y="1849528"/>
              <a:ext cx="29088" cy="548640"/>
              <a:chOff x="3696852" y="352675"/>
              <a:chExt cx="43735" cy="402699"/>
            </a:xfrm>
          </p:grpSpPr>
          <p:cxnSp>
            <p:nvCxnSpPr>
              <p:cNvPr id="1491" name="Straight Connector 1490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2" name="Straight Connector 1491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3" name="Straight Connector 1492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4" name="Straight Connector 1493"/>
              <p:cNvCxnSpPr/>
              <p:nvPr/>
            </p:nvCxnSpPr>
            <p:spPr>
              <a:xfrm flipH="1">
                <a:off x="3696852" y="515581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5" name="Straight Connector 1494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6" name="Straight Connector 1495"/>
              <p:cNvCxnSpPr/>
              <p:nvPr/>
            </p:nvCxnSpPr>
            <p:spPr>
              <a:xfrm flipH="1">
                <a:off x="3696852" y="62957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7" name="Straight Connector 1496"/>
              <p:cNvCxnSpPr/>
              <p:nvPr/>
            </p:nvCxnSpPr>
            <p:spPr>
              <a:xfrm flipH="1">
                <a:off x="3696852" y="755374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87" name="Rectangle 1486"/>
            <p:cNvSpPr/>
            <p:nvPr/>
          </p:nvSpPr>
          <p:spPr>
            <a:xfrm>
              <a:off x="2012832" y="1963645"/>
              <a:ext cx="423639" cy="133712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88" name="TextBox 1487"/>
            <p:cNvSpPr txBox="1"/>
            <p:nvPr/>
          </p:nvSpPr>
          <p:spPr>
            <a:xfrm rot="16200000">
              <a:off x="2292504" y="1938168"/>
              <a:ext cx="38998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>
                  <a:solidFill>
                    <a:srgbClr val="C0504D"/>
                  </a:solidFill>
                  <a:latin typeface="Arial"/>
                  <a:cs typeface="Arial"/>
                </a:rPr>
                <a:t>h</a:t>
              </a:r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1463" name="Group 1462"/>
            <p:cNvGrpSpPr/>
            <p:nvPr/>
          </p:nvGrpSpPr>
          <p:grpSpPr>
            <a:xfrm>
              <a:off x="1989166" y="416455"/>
              <a:ext cx="30685" cy="473087"/>
              <a:chOff x="3696852" y="391819"/>
              <a:chExt cx="43735" cy="277780"/>
            </a:xfrm>
          </p:grpSpPr>
          <p:cxnSp>
            <p:nvCxnSpPr>
              <p:cNvPr id="1466" name="Straight Connector 1465"/>
              <p:cNvCxnSpPr/>
              <p:nvPr/>
            </p:nvCxnSpPr>
            <p:spPr>
              <a:xfrm flipH="1">
                <a:off x="3696852" y="391819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7" name="Straight Connector 1466"/>
              <p:cNvCxnSpPr/>
              <p:nvPr/>
            </p:nvCxnSpPr>
            <p:spPr>
              <a:xfrm flipH="1">
                <a:off x="3696852" y="421330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8" name="Straight Connector 1467"/>
              <p:cNvCxnSpPr/>
              <p:nvPr/>
            </p:nvCxnSpPr>
            <p:spPr>
              <a:xfrm flipH="1">
                <a:off x="3696852" y="45458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9" name="Straight Connector 1468"/>
              <p:cNvCxnSpPr/>
              <p:nvPr/>
            </p:nvCxnSpPr>
            <p:spPr>
              <a:xfrm flipH="1">
                <a:off x="3696852" y="50536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0" name="Straight Connector 1469"/>
              <p:cNvCxnSpPr/>
              <p:nvPr/>
            </p:nvCxnSpPr>
            <p:spPr>
              <a:xfrm flipH="1">
                <a:off x="3696852" y="53303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1" name="Straight Connector 1470"/>
              <p:cNvCxnSpPr/>
              <p:nvPr/>
            </p:nvCxnSpPr>
            <p:spPr>
              <a:xfrm flipH="1">
                <a:off x="3696852" y="580402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2" name="Straight Connector 1471"/>
              <p:cNvCxnSpPr/>
              <p:nvPr/>
            </p:nvCxnSpPr>
            <p:spPr>
              <a:xfrm flipH="1">
                <a:off x="3696852" y="66959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64" name="Rectangle 1463"/>
            <p:cNvSpPr/>
            <p:nvPr/>
          </p:nvSpPr>
          <p:spPr>
            <a:xfrm>
              <a:off x="2024398" y="489229"/>
              <a:ext cx="411618" cy="133712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65" name="TextBox 1464"/>
            <p:cNvSpPr txBox="1"/>
            <p:nvPr/>
          </p:nvSpPr>
          <p:spPr>
            <a:xfrm rot="16200000">
              <a:off x="2291562" y="458825"/>
              <a:ext cx="38998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>
                  <a:solidFill>
                    <a:srgbClr val="C0504D"/>
                  </a:solidFill>
                  <a:latin typeface="Arial"/>
                  <a:cs typeface="Arial"/>
                </a:rPr>
                <a:t>h</a:t>
              </a:r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1452" name="Group 1451"/>
            <p:cNvGrpSpPr/>
            <p:nvPr/>
          </p:nvGrpSpPr>
          <p:grpSpPr>
            <a:xfrm>
              <a:off x="1989166" y="1094317"/>
              <a:ext cx="30685" cy="509661"/>
              <a:chOff x="3696852" y="391819"/>
              <a:chExt cx="43735" cy="277780"/>
            </a:xfrm>
          </p:grpSpPr>
          <p:cxnSp>
            <p:nvCxnSpPr>
              <p:cNvPr id="1455" name="Straight Connector 1454"/>
              <p:cNvCxnSpPr/>
              <p:nvPr/>
            </p:nvCxnSpPr>
            <p:spPr>
              <a:xfrm flipH="1">
                <a:off x="3696852" y="391819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6" name="Straight Connector 1455"/>
              <p:cNvCxnSpPr/>
              <p:nvPr/>
            </p:nvCxnSpPr>
            <p:spPr>
              <a:xfrm flipH="1">
                <a:off x="3696852" y="421330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7" name="Straight Connector 1456"/>
              <p:cNvCxnSpPr/>
              <p:nvPr/>
            </p:nvCxnSpPr>
            <p:spPr>
              <a:xfrm flipH="1">
                <a:off x="3696852" y="45458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8" name="Straight Connector 1457"/>
              <p:cNvCxnSpPr/>
              <p:nvPr/>
            </p:nvCxnSpPr>
            <p:spPr>
              <a:xfrm flipH="1">
                <a:off x="3696852" y="50536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9" name="Straight Connector 1458"/>
              <p:cNvCxnSpPr/>
              <p:nvPr/>
            </p:nvCxnSpPr>
            <p:spPr>
              <a:xfrm flipH="1">
                <a:off x="3696852" y="53303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0" name="Straight Connector 1459"/>
              <p:cNvCxnSpPr/>
              <p:nvPr/>
            </p:nvCxnSpPr>
            <p:spPr>
              <a:xfrm flipH="1">
                <a:off x="3696852" y="580402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1" name="Straight Connector 1460"/>
              <p:cNvCxnSpPr/>
              <p:nvPr/>
            </p:nvCxnSpPr>
            <p:spPr>
              <a:xfrm flipH="1">
                <a:off x="3696852" y="66959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3" name="Rectangle 1452"/>
            <p:cNvSpPr/>
            <p:nvPr/>
          </p:nvSpPr>
          <p:spPr>
            <a:xfrm>
              <a:off x="2030218" y="1268049"/>
              <a:ext cx="399661" cy="133712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54" name="TextBox 1453"/>
            <p:cNvSpPr txBox="1"/>
            <p:nvPr/>
          </p:nvSpPr>
          <p:spPr>
            <a:xfrm rot="16200000">
              <a:off x="2287298" y="1252700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268" name="Group 267"/>
            <p:cNvGrpSpPr/>
            <p:nvPr/>
          </p:nvGrpSpPr>
          <p:grpSpPr>
            <a:xfrm>
              <a:off x="1986819" y="2456837"/>
              <a:ext cx="596090" cy="685800"/>
              <a:chOff x="1986819" y="2456837"/>
              <a:chExt cx="596090" cy="685800"/>
            </a:xfrm>
          </p:grpSpPr>
          <p:pic>
            <p:nvPicPr>
              <p:cNvPr id="1512" name="Picture 1511"/>
              <p:cNvPicPr>
                <a:picLocks/>
              </p:cNvPicPr>
              <p:nvPr/>
            </p:nvPicPr>
            <p:blipFill rotWithShape="1">
              <a:blip r:embed="rId85">
                <a:extLst>
                  <a:ext uri="{BEBA8EAE-BF5A-486C-A8C5-ECC9F3942E4B}">
                    <a14:imgProps xmlns:a14="http://schemas.microsoft.com/office/drawing/2010/main">
                      <a14:imgLayer r:embed="rId86">
                        <a14:imgEffect>
                          <a14:brightnessContrast bright="-8000" contrast="20000"/>
                        </a14:imgEffect>
                      </a14:imgLayer>
                    </a14:imgProps>
                  </a:ext>
                </a:extLst>
              </a:blip>
              <a:srcRect l="10877" t="636" r="7729" b="4146"/>
              <a:stretch/>
            </p:blipFill>
            <p:spPr>
              <a:xfrm>
                <a:off x="2022489" y="2456837"/>
                <a:ext cx="411480" cy="685800"/>
              </a:xfrm>
              <a:prstGeom prst="rect">
                <a:avLst/>
              </a:prstGeom>
            </p:spPr>
          </p:pic>
          <p:sp>
            <p:nvSpPr>
              <p:cNvPr id="1474" name="Rectangle 1473"/>
              <p:cNvSpPr/>
              <p:nvPr/>
            </p:nvSpPr>
            <p:spPr>
              <a:xfrm>
                <a:off x="2015907" y="2797216"/>
                <a:ext cx="423639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475" name="TextBox 1474"/>
              <p:cNvSpPr txBox="1"/>
              <p:nvPr/>
            </p:nvSpPr>
            <p:spPr>
              <a:xfrm rot="16200000">
                <a:off x="2291317" y="2771739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PLIN3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526" name="Group 1525"/>
              <p:cNvGrpSpPr/>
              <p:nvPr/>
            </p:nvGrpSpPr>
            <p:grpSpPr>
              <a:xfrm>
                <a:off x="1986819" y="2579351"/>
                <a:ext cx="29088" cy="548640"/>
                <a:chOff x="3696852" y="352675"/>
                <a:chExt cx="43735" cy="402699"/>
              </a:xfrm>
            </p:grpSpPr>
            <p:cxnSp>
              <p:nvCxnSpPr>
                <p:cNvPr id="1527" name="Straight Connector 1526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8" name="Straight Connector 1527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9" name="Straight Connector 1528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0" name="Straight Connector 1529"/>
                <p:cNvCxnSpPr/>
                <p:nvPr/>
              </p:nvCxnSpPr>
              <p:spPr>
                <a:xfrm flipH="1">
                  <a:off x="3696852" y="51558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1" name="Straight Connector 1530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2" name="Straight Connector 1531"/>
                <p:cNvCxnSpPr/>
                <p:nvPr/>
              </p:nvCxnSpPr>
              <p:spPr>
                <a:xfrm flipH="1">
                  <a:off x="3696852" y="62957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3" name="Straight Connector 1532"/>
                <p:cNvCxnSpPr/>
                <p:nvPr/>
              </p:nvCxnSpPr>
              <p:spPr>
                <a:xfrm flipH="1">
                  <a:off x="3696852" y="755374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1" name="Group 80"/>
          <p:cNvGrpSpPr/>
          <p:nvPr/>
        </p:nvGrpSpPr>
        <p:grpSpPr>
          <a:xfrm>
            <a:off x="2895887" y="5595241"/>
            <a:ext cx="840054" cy="1632480"/>
            <a:chOff x="4632724" y="297429"/>
            <a:chExt cx="840054" cy="1632480"/>
          </a:xfrm>
        </p:grpSpPr>
        <p:grpSp>
          <p:nvGrpSpPr>
            <p:cNvPr id="1091" name="Group 1090"/>
            <p:cNvGrpSpPr/>
            <p:nvPr/>
          </p:nvGrpSpPr>
          <p:grpSpPr>
            <a:xfrm>
              <a:off x="4632724" y="297429"/>
              <a:ext cx="840054" cy="1518957"/>
              <a:chOff x="2120869" y="6298211"/>
              <a:chExt cx="867715" cy="1518957"/>
            </a:xfrm>
          </p:grpSpPr>
          <p:pic>
            <p:nvPicPr>
              <p:cNvPr id="1011" name="Picture 1010" descr="PT 1.png"/>
              <p:cNvPicPr>
                <a:picLocks/>
              </p:cNvPicPr>
              <p:nvPr/>
            </p:nvPicPr>
            <p:blipFill>
              <a:blip r:embed="rId87" cstate="print">
                <a:extLst>
                  <a:ext uri="{BEBA8EAE-BF5A-486C-A8C5-ECC9F3942E4B}">
                    <a14:imgProps xmlns:a14="http://schemas.microsoft.com/office/drawing/2010/main">
                      <a14:imgLayer r:embed="rId88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51322" y="6345549"/>
                <a:ext cx="498931" cy="731520"/>
              </a:xfrm>
              <a:prstGeom prst="rect">
                <a:avLst/>
              </a:prstGeom>
            </p:spPr>
          </p:pic>
          <p:pic>
            <p:nvPicPr>
              <p:cNvPr id="1012" name="Picture 1011" descr="PT 2.png"/>
              <p:cNvPicPr>
                <a:picLocks/>
              </p:cNvPicPr>
              <p:nvPr/>
            </p:nvPicPr>
            <p:blipFill>
              <a:blip r:embed="rId89" cstate="print">
                <a:extLst>
                  <a:ext uri="{BEBA8EAE-BF5A-486C-A8C5-ECC9F3942E4B}">
                    <a14:imgProps xmlns:a14="http://schemas.microsoft.com/office/drawing/2010/main">
                      <a14:imgLayer r:embed="rId90"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51322" y="7085648"/>
                <a:ext cx="498102" cy="731520"/>
              </a:xfrm>
              <a:prstGeom prst="rect">
                <a:avLst/>
              </a:prstGeom>
            </p:spPr>
          </p:pic>
          <p:sp>
            <p:nvSpPr>
              <p:cNvPr id="1013" name="TextBox 1012"/>
              <p:cNvSpPr txBox="1"/>
              <p:nvPr/>
            </p:nvSpPr>
            <p:spPr>
              <a:xfrm>
                <a:off x="2120869" y="6298211"/>
                <a:ext cx="31441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80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4d</a:t>
                </a:r>
                <a:endParaRPr lang="en-US" sz="8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4" name="Rectangle 1013"/>
              <p:cNvSpPr/>
              <p:nvPr/>
            </p:nvSpPr>
            <p:spPr>
              <a:xfrm>
                <a:off x="2518329" y="6762642"/>
                <a:ext cx="318194" cy="143895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15" name="TextBox 1014"/>
              <p:cNvSpPr txBox="1"/>
              <p:nvPr/>
            </p:nvSpPr>
            <p:spPr>
              <a:xfrm rot="16200000">
                <a:off x="2696992" y="7009977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16" name="Rectangle 1015"/>
              <p:cNvSpPr/>
              <p:nvPr/>
            </p:nvSpPr>
            <p:spPr>
              <a:xfrm>
                <a:off x="2391778" y="7253572"/>
                <a:ext cx="300045" cy="143895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17" name="TextBox 1016"/>
              <p:cNvSpPr txBox="1"/>
              <p:nvPr/>
            </p:nvSpPr>
            <p:spPr>
              <a:xfrm rot="16200000">
                <a:off x="1706474" y="6959969"/>
                <a:ext cx="1104853" cy="254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en-US" sz="5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MW markers are never run on </a:t>
                </a:r>
                <a:r>
                  <a:rPr lang="en-US" sz="500" dirty="0">
                    <a:solidFill>
                      <a:srgbClr val="000000"/>
                    </a:solidFill>
                    <a:latin typeface="Arial"/>
                    <a:cs typeface="Arial"/>
                  </a:rPr>
                  <a:t>P</a:t>
                </a:r>
                <a:r>
                  <a:rPr lang="en-US" sz="5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hos-tag gels</a:t>
                </a:r>
                <a:endParaRPr lang="en-US" sz="5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723" name="TextBox 1722"/>
            <p:cNvSpPr txBox="1"/>
            <p:nvPr/>
          </p:nvSpPr>
          <p:spPr>
            <a:xfrm>
              <a:off x="4839189" y="1760632"/>
              <a:ext cx="47961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500" dirty="0" smtClean="0">
                  <a:solidFill>
                    <a:srgbClr val="000000"/>
                  </a:solidFill>
                  <a:latin typeface="Arial"/>
                  <a:cs typeface="Arial"/>
                </a:rPr>
                <a:t>+Phos-tag</a:t>
              </a:r>
              <a:endParaRPr lang="en-US" sz="5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5476836" y="6169779"/>
            <a:ext cx="652618" cy="2070903"/>
            <a:chOff x="2711427" y="6036317"/>
            <a:chExt cx="652618" cy="2070903"/>
          </a:xfrm>
        </p:grpSpPr>
        <p:grpSp>
          <p:nvGrpSpPr>
            <p:cNvPr id="280" name="Group 279"/>
            <p:cNvGrpSpPr/>
            <p:nvPr/>
          </p:nvGrpSpPr>
          <p:grpSpPr>
            <a:xfrm>
              <a:off x="2907237" y="6768836"/>
              <a:ext cx="310913" cy="681886"/>
              <a:chOff x="1701919" y="6276750"/>
              <a:chExt cx="310913" cy="681886"/>
            </a:xfrm>
          </p:grpSpPr>
          <p:pic>
            <p:nvPicPr>
              <p:cNvPr id="1897" name="Picture 1896"/>
              <p:cNvPicPr>
                <a:picLocks/>
              </p:cNvPicPr>
              <p:nvPr/>
            </p:nvPicPr>
            <p:blipFill rotWithShape="1">
              <a:blip r:embed="rId91">
                <a:extLst>
                  <a:ext uri="{BEBA8EAE-BF5A-486C-A8C5-ECC9F3942E4B}">
                    <a14:imgProps xmlns:a14="http://schemas.microsoft.com/office/drawing/2010/main">
                      <a14:imgLayer r:embed="rId92">
                        <a14:imgEffect>
                          <a14:brightnessContrast contrast="-20000"/>
                        </a14:imgEffect>
                      </a14:imgLayer>
                    </a14:imgProps>
                  </a:ext>
                </a:extLst>
              </a:blip>
              <a:srcRect l="57166" t="9097" r="9712" b="-1594"/>
              <a:stretch/>
            </p:blipFill>
            <p:spPr>
              <a:xfrm>
                <a:off x="1731199" y="6276750"/>
                <a:ext cx="281633" cy="681886"/>
              </a:xfrm>
              <a:prstGeom prst="rect">
                <a:avLst/>
              </a:prstGeom>
            </p:spPr>
          </p:pic>
          <p:grpSp>
            <p:nvGrpSpPr>
              <p:cNvPr id="1908" name="Group 1907"/>
              <p:cNvGrpSpPr/>
              <p:nvPr/>
            </p:nvGrpSpPr>
            <p:grpSpPr>
              <a:xfrm>
                <a:off x="1701919" y="6403338"/>
                <a:ext cx="29088" cy="440119"/>
                <a:chOff x="3696852" y="352675"/>
                <a:chExt cx="43735" cy="276896"/>
              </a:xfrm>
            </p:grpSpPr>
            <p:cxnSp>
              <p:nvCxnSpPr>
                <p:cNvPr id="1909" name="Straight Connector 1908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0" name="Straight Connector 1909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1" name="Straight Connector 1910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2" name="Straight Connector 1911"/>
                <p:cNvCxnSpPr/>
                <p:nvPr/>
              </p:nvCxnSpPr>
              <p:spPr>
                <a:xfrm flipH="1">
                  <a:off x="3696852" y="51558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3" name="Straight Connector 1912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4" name="Straight Connector 1913"/>
                <p:cNvCxnSpPr/>
                <p:nvPr/>
              </p:nvCxnSpPr>
              <p:spPr>
                <a:xfrm flipH="1">
                  <a:off x="3696852" y="62957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1" name="Group 280"/>
            <p:cNvGrpSpPr/>
            <p:nvPr/>
          </p:nvGrpSpPr>
          <p:grpSpPr>
            <a:xfrm>
              <a:off x="2902865" y="7448657"/>
              <a:ext cx="315285" cy="658563"/>
              <a:chOff x="2199683" y="6300073"/>
              <a:chExt cx="315285" cy="658563"/>
            </a:xfrm>
          </p:grpSpPr>
          <p:pic>
            <p:nvPicPr>
              <p:cNvPr id="1886" name="Picture 1885"/>
              <p:cNvPicPr>
                <a:picLocks/>
              </p:cNvPicPr>
              <p:nvPr/>
            </p:nvPicPr>
            <p:blipFill rotWithShape="1">
              <a:blip r:embed="rId93"/>
              <a:srcRect l="15077" t="379" r="57454" b="9072"/>
              <a:stretch/>
            </p:blipFill>
            <p:spPr>
              <a:xfrm>
                <a:off x="2228963" y="6300073"/>
                <a:ext cx="286005" cy="658563"/>
              </a:xfrm>
              <a:prstGeom prst="rect">
                <a:avLst/>
              </a:prstGeom>
            </p:spPr>
          </p:pic>
          <p:grpSp>
            <p:nvGrpSpPr>
              <p:cNvPr id="1916" name="Group 1915"/>
              <p:cNvGrpSpPr/>
              <p:nvPr/>
            </p:nvGrpSpPr>
            <p:grpSpPr>
              <a:xfrm>
                <a:off x="2199683" y="6403338"/>
                <a:ext cx="29088" cy="440119"/>
                <a:chOff x="3696852" y="352675"/>
                <a:chExt cx="43735" cy="276896"/>
              </a:xfrm>
            </p:grpSpPr>
            <p:cxnSp>
              <p:nvCxnSpPr>
                <p:cNvPr id="1917" name="Straight Connector 1916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8" name="Straight Connector 1917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9" name="Straight Connector 1918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0" name="Straight Connector 1919"/>
                <p:cNvCxnSpPr/>
                <p:nvPr/>
              </p:nvCxnSpPr>
              <p:spPr>
                <a:xfrm flipH="1">
                  <a:off x="3696852" y="51558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1" name="Straight Connector 1920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2" name="Straight Connector 1921"/>
                <p:cNvCxnSpPr/>
                <p:nvPr/>
              </p:nvCxnSpPr>
              <p:spPr>
                <a:xfrm flipH="1">
                  <a:off x="3696852" y="62957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9" name="Group 278"/>
            <p:cNvGrpSpPr/>
            <p:nvPr/>
          </p:nvGrpSpPr>
          <p:grpSpPr>
            <a:xfrm>
              <a:off x="2905644" y="6101382"/>
              <a:ext cx="303206" cy="650105"/>
              <a:chOff x="1024811" y="6281108"/>
              <a:chExt cx="303206" cy="650105"/>
            </a:xfrm>
          </p:grpSpPr>
          <p:pic>
            <p:nvPicPr>
              <p:cNvPr id="1896" name="Picture 1895"/>
              <p:cNvPicPr>
                <a:picLocks noChangeAspect="1"/>
              </p:cNvPicPr>
              <p:nvPr/>
            </p:nvPicPr>
            <p:blipFill rotWithShape="1">
              <a:blip r:embed="rId94"/>
              <a:srcRect l="46652" t="351" r="27540" b="10472"/>
              <a:stretch/>
            </p:blipFill>
            <p:spPr>
              <a:xfrm>
                <a:off x="1057751" y="6281108"/>
                <a:ext cx="270266" cy="650105"/>
              </a:xfrm>
              <a:prstGeom prst="rect">
                <a:avLst/>
              </a:prstGeom>
            </p:spPr>
          </p:pic>
          <p:grpSp>
            <p:nvGrpSpPr>
              <p:cNvPr id="1924" name="Group 1923"/>
              <p:cNvGrpSpPr/>
              <p:nvPr/>
            </p:nvGrpSpPr>
            <p:grpSpPr>
              <a:xfrm>
                <a:off x="1024811" y="6403338"/>
                <a:ext cx="29088" cy="440119"/>
                <a:chOff x="3696852" y="352675"/>
                <a:chExt cx="43735" cy="276896"/>
              </a:xfrm>
            </p:grpSpPr>
            <p:cxnSp>
              <p:nvCxnSpPr>
                <p:cNvPr id="1925" name="Straight Connector 1924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6" name="Straight Connector 1925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7" name="Straight Connector 1926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8" name="Straight Connector 1927"/>
                <p:cNvCxnSpPr/>
                <p:nvPr/>
              </p:nvCxnSpPr>
              <p:spPr>
                <a:xfrm flipH="1">
                  <a:off x="3696852" y="51558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9" name="Straight Connector 1928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0" name="Straight Connector 1929"/>
                <p:cNvCxnSpPr/>
                <p:nvPr/>
              </p:nvCxnSpPr>
              <p:spPr>
                <a:xfrm flipH="1">
                  <a:off x="3696852" y="62957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32" name="Rectangle 1931"/>
            <p:cNvSpPr/>
            <p:nvPr/>
          </p:nvSpPr>
          <p:spPr>
            <a:xfrm>
              <a:off x="2938585" y="6352643"/>
              <a:ext cx="270266" cy="129904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33" name="TextBox 1932"/>
            <p:cNvSpPr txBox="1"/>
            <p:nvPr/>
          </p:nvSpPr>
          <p:spPr>
            <a:xfrm rot="16200000">
              <a:off x="3082484" y="6315616"/>
              <a:ext cx="36420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tGFP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934" name="Rectangle 1933"/>
            <p:cNvSpPr/>
            <p:nvPr/>
          </p:nvSpPr>
          <p:spPr>
            <a:xfrm>
              <a:off x="2942918" y="6974792"/>
              <a:ext cx="270266" cy="129904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35" name="TextBox 1934"/>
            <p:cNvSpPr txBox="1"/>
            <p:nvPr/>
          </p:nvSpPr>
          <p:spPr>
            <a:xfrm rot="16200000">
              <a:off x="2984151" y="6937765"/>
              <a:ext cx="56953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GST-hsc70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936" name="Rectangle 1935"/>
            <p:cNvSpPr/>
            <p:nvPr/>
          </p:nvSpPr>
          <p:spPr>
            <a:xfrm>
              <a:off x="2945712" y="7705617"/>
              <a:ext cx="270266" cy="129904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37" name="TextBox 1936"/>
            <p:cNvSpPr txBox="1"/>
            <p:nvPr/>
          </p:nvSpPr>
          <p:spPr>
            <a:xfrm rot="16200000">
              <a:off x="3089611" y="7668590"/>
              <a:ext cx="36420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tGFP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938" name="TextBox 1937"/>
            <p:cNvSpPr txBox="1"/>
            <p:nvPr/>
          </p:nvSpPr>
          <p:spPr>
            <a:xfrm>
              <a:off x="2711427" y="6036317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5e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0" name="Group 299"/>
          <p:cNvGrpSpPr/>
          <p:nvPr/>
        </p:nvGrpSpPr>
        <p:grpSpPr>
          <a:xfrm>
            <a:off x="6046087" y="4679391"/>
            <a:ext cx="826255" cy="2665729"/>
            <a:chOff x="10227577" y="5632304"/>
            <a:chExt cx="826255" cy="2665729"/>
          </a:xfrm>
        </p:grpSpPr>
        <p:grpSp>
          <p:nvGrpSpPr>
            <p:cNvPr id="298" name="Group 297"/>
            <p:cNvGrpSpPr/>
            <p:nvPr/>
          </p:nvGrpSpPr>
          <p:grpSpPr>
            <a:xfrm>
              <a:off x="10414934" y="5690330"/>
              <a:ext cx="638898" cy="640080"/>
              <a:chOff x="10414934" y="5690330"/>
              <a:chExt cx="638898" cy="822960"/>
            </a:xfrm>
          </p:grpSpPr>
          <p:pic>
            <p:nvPicPr>
              <p:cNvPr id="1259" name="Picture 1258" descr="atgl.png"/>
              <p:cNvPicPr>
                <a:picLocks/>
              </p:cNvPicPr>
              <p:nvPr/>
            </p:nvPicPr>
            <p:blipFill rotWithShape="1">
              <a:blip r:embed="rId9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702" r="23901"/>
              <a:stretch/>
            </p:blipFill>
            <p:spPr>
              <a:xfrm>
                <a:off x="10454671" y="5690330"/>
                <a:ext cx="450689" cy="822960"/>
              </a:xfrm>
              <a:prstGeom prst="rect">
                <a:avLst/>
              </a:prstGeom>
            </p:spPr>
          </p:pic>
          <p:grpSp>
            <p:nvGrpSpPr>
              <p:cNvPr id="1260" name="Group 1259"/>
              <p:cNvGrpSpPr/>
              <p:nvPr/>
            </p:nvGrpSpPr>
            <p:grpSpPr>
              <a:xfrm>
                <a:off x="10414934" y="5894250"/>
                <a:ext cx="33702" cy="463964"/>
                <a:chOff x="3696852" y="352675"/>
                <a:chExt cx="43735" cy="298181"/>
              </a:xfrm>
            </p:grpSpPr>
            <p:cxnSp>
              <p:nvCxnSpPr>
                <p:cNvPr id="1261" name="Straight Connector 1260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2" name="Straight Connector 1261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3" name="Straight Connector 1262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4" name="Straight Connector 1263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5" name="Straight Connector 1264"/>
                <p:cNvCxnSpPr/>
                <p:nvPr/>
              </p:nvCxnSpPr>
              <p:spPr>
                <a:xfrm flipH="1">
                  <a:off x="3696852" y="56851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6" name="Straight Connector 1265"/>
                <p:cNvCxnSpPr/>
                <p:nvPr/>
              </p:nvCxnSpPr>
              <p:spPr>
                <a:xfrm flipH="1">
                  <a:off x="3696852" y="65085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02" name="Rectangle 1301"/>
              <p:cNvSpPr/>
              <p:nvPr/>
            </p:nvSpPr>
            <p:spPr>
              <a:xfrm>
                <a:off x="10457426" y="6121876"/>
                <a:ext cx="450688" cy="15910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03" name="TextBox 1302"/>
              <p:cNvSpPr txBox="1"/>
              <p:nvPr/>
            </p:nvSpPr>
            <p:spPr>
              <a:xfrm rot="16200000">
                <a:off x="10766574" y="6100759"/>
                <a:ext cx="38985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ATGL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6" name="Group 295"/>
            <p:cNvGrpSpPr/>
            <p:nvPr/>
          </p:nvGrpSpPr>
          <p:grpSpPr>
            <a:xfrm>
              <a:off x="10414934" y="6346766"/>
              <a:ext cx="630890" cy="640080"/>
              <a:chOff x="10425400" y="6526272"/>
              <a:chExt cx="630890" cy="818258"/>
            </a:xfrm>
          </p:grpSpPr>
          <p:pic>
            <p:nvPicPr>
              <p:cNvPr id="1269" name="Picture 1268" descr="cgi58.png"/>
              <p:cNvPicPr>
                <a:picLocks/>
              </p:cNvPicPr>
              <p:nvPr/>
            </p:nvPicPr>
            <p:blipFill rotWithShape="1">
              <a:blip r:embed="rId96" cstate="print">
                <a:extLst>
                  <a:ext uri="{BEBA8EAE-BF5A-486C-A8C5-ECC9F3942E4B}">
                    <a14:imgProps xmlns:a14="http://schemas.microsoft.com/office/drawing/2010/main">
                      <a14:imgLayer r:embed="rId97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618" t="21682" r="24623"/>
              <a:stretch/>
            </p:blipFill>
            <p:spPr>
              <a:xfrm>
                <a:off x="10460924" y="6526272"/>
                <a:ext cx="449999" cy="818258"/>
              </a:xfrm>
              <a:prstGeom prst="rect">
                <a:avLst/>
              </a:prstGeom>
            </p:spPr>
          </p:pic>
          <p:grpSp>
            <p:nvGrpSpPr>
              <p:cNvPr id="1279" name="Group 1278"/>
              <p:cNvGrpSpPr/>
              <p:nvPr/>
            </p:nvGrpSpPr>
            <p:grpSpPr>
              <a:xfrm>
                <a:off x="10425400" y="6575421"/>
                <a:ext cx="33702" cy="667517"/>
                <a:chOff x="3696852" y="352675"/>
                <a:chExt cx="43735" cy="776898"/>
              </a:xfrm>
            </p:grpSpPr>
            <p:cxnSp>
              <p:nvCxnSpPr>
                <p:cNvPr id="1280" name="Straight Connector 1279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1" name="Straight Connector 1280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2" name="Straight Connector 1281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3" name="Straight Connector 1282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4" name="Straight Connector 1283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5" name="Straight Connector 1284"/>
                <p:cNvCxnSpPr/>
                <p:nvPr/>
              </p:nvCxnSpPr>
              <p:spPr>
                <a:xfrm flipH="1">
                  <a:off x="3696852" y="62673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6" name="Straight Connector 1285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7" name="Straight Connector 1286"/>
                <p:cNvCxnSpPr/>
                <p:nvPr/>
              </p:nvCxnSpPr>
              <p:spPr>
                <a:xfrm flipH="1">
                  <a:off x="3696852" y="883597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8" name="Straight Connector 1287"/>
                <p:cNvCxnSpPr/>
                <p:nvPr/>
              </p:nvCxnSpPr>
              <p:spPr>
                <a:xfrm flipH="1">
                  <a:off x="3696852" y="1129573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04" name="Rectangle 1303"/>
              <p:cNvSpPr/>
              <p:nvPr/>
            </p:nvSpPr>
            <p:spPr>
              <a:xfrm>
                <a:off x="10459883" y="6745507"/>
                <a:ext cx="450688" cy="118683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05" name="TextBox 1304"/>
              <p:cNvSpPr txBox="1"/>
              <p:nvPr/>
            </p:nvSpPr>
            <p:spPr>
              <a:xfrm rot="16200000">
                <a:off x="10760434" y="6724390"/>
                <a:ext cx="407045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CGI58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5" name="Group 294"/>
            <p:cNvGrpSpPr/>
            <p:nvPr/>
          </p:nvGrpSpPr>
          <p:grpSpPr>
            <a:xfrm>
              <a:off x="10414934" y="7657953"/>
              <a:ext cx="632605" cy="640080"/>
              <a:chOff x="10425400" y="7360335"/>
              <a:chExt cx="632605" cy="822960"/>
            </a:xfrm>
          </p:grpSpPr>
          <p:pic>
            <p:nvPicPr>
              <p:cNvPr id="1290" name="Picture 1289" descr="gapdh.png"/>
              <p:cNvPicPr>
                <a:picLocks/>
              </p:cNvPicPr>
              <p:nvPr/>
            </p:nvPicPr>
            <p:blipFill rotWithShape="1">
              <a:blip r:embed="rId98" cstate="print">
                <a:extLst>
                  <a:ext uri="{BEBA8EAE-BF5A-486C-A8C5-ECC9F3942E4B}">
                    <a14:imgProps xmlns:a14="http://schemas.microsoft.com/office/drawing/2010/main">
                      <a14:imgLayer r:embed="rId99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700" t="18380" r="21671" b="14828"/>
              <a:stretch/>
            </p:blipFill>
            <p:spPr>
              <a:xfrm>
                <a:off x="10461598" y="7360335"/>
                <a:ext cx="449990" cy="822960"/>
              </a:xfrm>
              <a:prstGeom prst="rect">
                <a:avLst/>
              </a:prstGeom>
            </p:spPr>
          </p:pic>
          <p:grpSp>
            <p:nvGrpSpPr>
              <p:cNvPr id="1292" name="Group 1291"/>
              <p:cNvGrpSpPr/>
              <p:nvPr/>
            </p:nvGrpSpPr>
            <p:grpSpPr>
              <a:xfrm>
                <a:off x="10425400" y="7414979"/>
                <a:ext cx="33702" cy="667517"/>
                <a:chOff x="3696852" y="352675"/>
                <a:chExt cx="43735" cy="776898"/>
              </a:xfrm>
            </p:grpSpPr>
            <p:cxnSp>
              <p:nvCxnSpPr>
                <p:cNvPr id="1293" name="Straight Connector 1292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4" name="Straight Connector 1293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5" name="Straight Connector 1294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6" name="Straight Connector 1295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7" name="Straight Connector 1296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8" name="Straight Connector 1297"/>
                <p:cNvCxnSpPr/>
                <p:nvPr/>
              </p:nvCxnSpPr>
              <p:spPr>
                <a:xfrm flipH="1">
                  <a:off x="3696852" y="62673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9" name="Straight Connector 1298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0" name="Straight Connector 1299"/>
                <p:cNvCxnSpPr/>
                <p:nvPr/>
              </p:nvCxnSpPr>
              <p:spPr>
                <a:xfrm flipH="1">
                  <a:off x="3696852" y="883597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1" name="Straight Connector 1300"/>
                <p:cNvCxnSpPr/>
                <p:nvPr/>
              </p:nvCxnSpPr>
              <p:spPr>
                <a:xfrm flipH="1">
                  <a:off x="3696852" y="1129573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06" name="Rectangle 1305"/>
              <p:cNvSpPr/>
              <p:nvPr/>
            </p:nvSpPr>
            <p:spPr>
              <a:xfrm>
                <a:off x="10461598" y="7629152"/>
                <a:ext cx="450688" cy="107420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07" name="TextBox 1306"/>
              <p:cNvSpPr txBox="1"/>
              <p:nvPr/>
            </p:nvSpPr>
            <p:spPr>
              <a:xfrm rot="16200000">
                <a:off x="10736526" y="7608034"/>
                <a:ext cx="45829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GAPDH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308" name="TextBox 1307"/>
            <p:cNvSpPr txBox="1"/>
            <p:nvPr/>
          </p:nvSpPr>
          <p:spPr>
            <a:xfrm>
              <a:off x="10227577" y="5632304"/>
              <a:ext cx="2702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6i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9" name="Group 298"/>
            <p:cNvGrpSpPr/>
            <p:nvPr/>
          </p:nvGrpSpPr>
          <p:grpSpPr>
            <a:xfrm>
              <a:off x="10414934" y="7003202"/>
              <a:ext cx="627501" cy="638394"/>
              <a:chOff x="10995883" y="7321423"/>
              <a:chExt cx="627501" cy="638394"/>
            </a:xfrm>
          </p:grpSpPr>
          <p:pic>
            <p:nvPicPr>
              <p:cNvPr id="1939" name="Picture 1938"/>
              <p:cNvPicPr>
                <a:picLocks/>
              </p:cNvPicPr>
              <p:nvPr/>
            </p:nvPicPr>
            <p:blipFill rotWithShape="1">
              <a:blip r:embed="rId100"/>
              <a:srcRect l="5196" t="18559" r="15829" b="15077"/>
              <a:stretch/>
            </p:blipFill>
            <p:spPr>
              <a:xfrm>
                <a:off x="11034272" y="7321423"/>
                <a:ext cx="450023" cy="638394"/>
              </a:xfrm>
              <a:prstGeom prst="rect">
                <a:avLst/>
              </a:prstGeom>
            </p:spPr>
          </p:pic>
          <p:grpSp>
            <p:nvGrpSpPr>
              <p:cNvPr id="1940" name="Group 1939"/>
              <p:cNvGrpSpPr/>
              <p:nvPr/>
            </p:nvGrpSpPr>
            <p:grpSpPr>
              <a:xfrm>
                <a:off x="10995883" y="7388576"/>
                <a:ext cx="33702" cy="467888"/>
                <a:chOff x="3696852" y="352675"/>
                <a:chExt cx="43735" cy="414093"/>
              </a:xfrm>
            </p:grpSpPr>
            <p:cxnSp>
              <p:nvCxnSpPr>
                <p:cNvPr id="1941" name="Straight Connector 1940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2" name="Straight Connector 1941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3" name="Straight Connector 1942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4" name="Straight Connector 1943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5" name="Straight Connector 1944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6" name="Straight Connector 1945"/>
                <p:cNvCxnSpPr/>
                <p:nvPr/>
              </p:nvCxnSpPr>
              <p:spPr>
                <a:xfrm flipH="1">
                  <a:off x="3696852" y="62673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7" name="Straight Connector 1946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50" name="Rectangle 1949"/>
              <p:cNvSpPr/>
              <p:nvPr/>
            </p:nvSpPr>
            <p:spPr>
              <a:xfrm>
                <a:off x="11035795" y="7547056"/>
                <a:ext cx="450688" cy="107420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951" name="TextBox 1950"/>
              <p:cNvSpPr txBox="1"/>
              <p:nvPr/>
            </p:nvSpPr>
            <p:spPr>
              <a:xfrm rot="16200000">
                <a:off x="11331792" y="7510386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330" name="Group 329"/>
          <p:cNvGrpSpPr/>
          <p:nvPr/>
        </p:nvGrpSpPr>
        <p:grpSpPr>
          <a:xfrm>
            <a:off x="6053016" y="0"/>
            <a:ext cx="786349" cy="4215799"/>
            <a:chOff x="1538397" y="4035790"/>
            <a:chExt cx="786349" cy="4215799"/>
          </a:xfrm>
        </p:grpSpPr>
        <p:sp>
          <p:nvSpPr>
            <p:cNvPr id="1176" name="TextBox 1175"/>
            <p:cNvSpPr txBox="1"/>
            <p:nvPr/>
          </p:nvSpPr>
          <p:spPr>
            <a:xfrm>
              <a:off x="1538397" y="4035790"/>
              <a:ext cx="3043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7h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9" name="Group 328"/>
            <p:cNvGrpSpPr/>
            <p:nvPr/>
          </p:nvGrpSpPr>
          <p:grpSpPr>
            <a:xfrm>
              <a:off x="1771106" y="4093078"/>
              <a:ext cx="548640" cy="685800"/>
              <a:chOff x="1771106" y="4093078"/>
              <a:chExt cx="633684" cy="824136"/>
            </a:xfrm>
          </p:grpSpPr>
          <p:pic>
            <p:nvPicPr>
              <p:cNvPr id="34" name="Picture 33" descr="LD S WKr - LC3 [5].png"/>
              <p:cNvPicPr>
                <a:picLocks/>
              </p:cNvPicPr>
              <p:nvPr/>
            </p:nvPicPr>
            <p:blipFill rotWithShape="1">
              <a:blip r:embed="rId10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53"/>
              <a:stretch/>
            </p:blipFill>
            <p:spPr>
              <a:xfrm>
                <a:off x="1812640" y="4093078"/>
                <a:ext cx="455718" cy="822960"/>
              </a:xfrm>
              <a:prstGeom prst="rect">
                <a:avLst/>
              </a:prstGeom>
            </p:spPr>
          </p:pic>
          <p:grpSp>
            <p:nvGrpSpPr>
              <p:cNvPr id="1165" name="Group 1164"/>
              <p:cNvGrpSpPr/>
              <p:nvPr/>
            </p:nvGrpSpPr>
            <p:grpSpPr>
              <a:xfrm>
                <a:off x="1771106" y="4111051"/>
                <a:ext cx="33702" cy="694036"/>
                <a:chOff x="3696852" y="352675"/>
                <a:chExt cx="43735" cy="620346"/>
              </a:xfrm>
            </p:grpSpPr>
            <p:cxnSp>
              <p:nvCxnSpPr>
                <p:cNvPr id="1289" name="Straight Connector 1288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1" name="Straight Connector 1290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5" name="Straight Connector 1344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6" name="Straight Connector 1345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7" name="Straight Connector 1346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8" name="Straight Connector 1347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9" name="Straight Connector 1348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0" name="Straight Connector 1349"/>
                <p:cNvCxnSpPr/>
                <p:nvPr/>
              </p:nvCxnSpPr>
              <p:spPr>
                <a:xfrm flipH="1">
                  <a:off x="3696852" y="864622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1" name="Straight Connector 1350"/>
                <p:cNvCxnSpPr/>
                <p:nvPr/>
              </p:nvCxnSpPr>
              <p:spPr>
                <a:xfrm flipH="1">
                  <a:off x="3696852" y="973021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79" name="Rectangle 1178"/>
              <p:cNvSpPr/>
              <p:nvPr/>
            </p:nvSpPr>
            <p:spPr>
              <a:xfrm>
                <a:off x="1812638" y="4669339"/>
                <a:ext cx="453008" cy="176765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80" name="TextBox 1179"/>
              <p:cNvSpPr txBox="1"/>
              <p:nvPr/>
            </p:nvSpPr>
            <p:spPr>
              <a:xfrm rot="16200000">
                <a:off x="2149548" y="4661972"/>
                <a:ext cx="32581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LC3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8" name="Group 327"/>
            <p:cNvGrpSpPr/>
            <p:nvPr/>
          </p:nvGrpSpPr>
          <p:grpSpPr>
            <a:xfrm>
              <a:off x="1771106" y="6148704"/>
              <a:ext cx="548640" cy="685800"/>
              <a:chOff x="1771106" y="4851484"/>
              <a:chExt cx="633689" cy="896848"/>
            </a:xfrm>
          </p:grpSpPr>
          <p:pic>
            <p:nvPicPr>
              <p:cNvPr id="43" name="Picture 42" descr="nbr1.png"/>
              <p:cNvPicPr>
                <a:picLocks/>
              </p:cNvPicPr>
              <p:nvPr/>
            </p:nvPicPr>
            <p:blipFill rotWithShape="1">
              <a:blip r:embed="rId10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08" r="6742"/>
              <a:stretch/>
            </p:blipFill>
            <p:spPr>
              <a:xfrm>
                <a:off x="1812640" y="4925372"/>
                <a:ext cx="455718" cy="822960"/>
              </a:xfrm>
              <a:prstGeom prst="rect">
                <a:avLst/>
              </a:prstGeom>
            </p:spPr>
          </p:pic>
          <p:grpSp>
            <p:nvGrpSpPr>
              <p:cNvPr id="1271" name="Group 1270"/>
              <p:cNvGrpSpPr/>
              <p:nvPr/>
            </p:nvGrpSpPr>
            <p:grpSpPr>
              <a:xfrm>
                <a:off x="1771106" y="4994019"/>
                <a:ext cx="33702" cy="496771"/>
                <a:chOff x="3696852" y="352675"/>
                <a:chExt cx="43735" cy="414093"/>
              </a:xfrm>
            </p:grpSpPr>
            <p:cxnSp>
              <p:nvCxnSpPr>
                <p:cNvPr id="1272" name="Straight Connector 1271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3" name="Straight Connector 1272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4" name="Straight Connector 1273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5" name="Straight Connector 1274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6" name="Straight Connector 1275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7" name="Straight Connector 1276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8" name="Straight Connector 1277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81" name="Rectangle 1180"/>
              <p:cNvSpPr/>
              <p:nvPr/>
            </p:nvSpPr>
            <p:spPr>
              <a:xfrm>
                <a:off x="1812640" y="5011770"/>
                <a:ext cx="453008" cy="9709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82" name="TextBox 1181"/>
              <p:cNvSpPr txBox="1"/>
              <p:nvPr/>
            </p:nvSpPr>
            <p:spPr>
              <a:xfrm rot="16200000">
                <a:off x="2117505" y="4954108"/>
                <a:ext cx="38991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NBR1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6" name="Group 325"/>
            <p:cNvGrpSpPr/>
            <p:nvPr/>
          </p:nvGrpSpPr>
          <p:grpSpPr>
            <a:xfrm>
              <a:off x="1776106" y="4796620"/>
              <a:ext cx="548640" cy="685800"/>
              <a:chOff x="2510729" y="4060563"/>
              <a:chExt cx="633431" cy="822960"/>
            </a:xfrm>
          </p:grpSpPr>
          <p:pic>
            <p:nvPicPr>
              <p:cNvPr id="1969" name="Picture 1968"/>
              <p:cNvPicPr>
                <a:picLocks/>
              </p:cNvPicPr>
              <p:nvPr/>
            </p:nvPicPr>
            <p:blipFill rotWithShape="1">
              <a:blip r:embed="rId103"/>
              <a:srcRect l="21004" t="712" r="4096" b="397"/>
              <a:stretch/>
            </p:blipFill>
            <p:spPr>
              <a:xfrm>
                <a:off x="2542836" y="4060563"/>
                <a:ext cx="457200" cy="822960"/>
              </a:xfrm>
              <a:prstGeom prst="rect">
                <a:avLst/>
              </a:prstGeom>
            </p:spPr>
          </p:pic>
          <p:grpSp>
            <p:nvGrpSpPr>
              <p:cNvPr id="1975" name="Group 1974"/>
              <p:cNvGrpSpPr/>
              <p:nvPr/>
            </p:nvGrpSpPr>
            <p:grpSpPr>
              <a:xfrm>
                <a:off x="2510729" y="4251575"/>
                <a:ext cx="30364" cy="474185"/>
                <a:chOff x="3696852" y="352675"/>
                <a:chExt cx="43735" cy="288295"/>
              </a:xfrm>
            </p:grpSpPr>
            <p:cxnSp>
              <p:nvCxnSpPr>
                <p:cNvPr id="1976" name="Straight Connector 1975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7" name="Straight Connector 1976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8" name="Straight Connector 1977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9" name="Straight Connector 1978"/>
                <p:cNvCxnSpPr/>
                <p:nvPr/>
              </p:nvCxnSpPr>
              <p:spPr>
                <a:xfrm flipH="1">
                  <a:off x="3696852" y="51558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0" name="Straight Connector 1979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1" name="Straight Connector 1980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84" name="Rectangle 1983"/>
              <p:cNvSpPr/>
              <p:nvPr/>
            </p:nvSpPr>
            <p:spPr>
              <a:xfrm>
                <a:off x="2552006" y="4505355"/>
                <a:ext cx="453008" cy="176765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985" name="TextBox 1984"/>
              <p:cNvSpPr txBox="1"/>
              <p:nvPr/>
            </p:nvSpPr>
            <p:spPr>
              <a:xfrm rot="16200000">
                <a:off x="2808386" y="4497988"/>
                <a:ext cx="48688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ATG5/12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5" name="Group 324"/>
            <p:cNvGrpSpPr/>
            <p:nvPr/>
          </p:nvGrpSpPr>
          <p:grpSpPr>
            <a:xfrm>
              <a:off x="1776106" y="5495162"/>
              <a:ext cx="548640" cy="685800"/>
              <a:chOff x="2511554" y="4990227"/>
              <a:chExt cx="633431" cy="817306"/>
            </a:xfrm>
          </p:grpSpPr>
          <p:pic>
            <p:nvPicPr>
              <p:cNvPr id="1958" name="Picture 1957"/>
              <p:cNvPicPr>
                <a:picLocks/>
              </p:cNvPicPr>
              <p:nvPr/>
            </p:nvPicPr>
            <p:blipFill rotWithShape="1">
              <a:blip r:embed="rId104"/>
              <a:srcRect l="17387" t="1348" r="8911" b="93"/>
              <a:stretch/>
            </p:blipFill>
            <p:spPr>
              <a:xfrm>
                <a:off x="2543661" y="4990227"/>
                <a:ext cx="457200" cy="817306"/>
              </a:xfrm>
              <a:prstGeom prst="rect">
                <a:avLst/>
              </a:prstGeom>
            </p:spPr>
          </p:pic>
          <p:grpSp>
            <p:nvGrpSpPr>
              <p:cNvPr id="1987" name="Group 1986"/>
              <p:cNvGrpSpPr/>
              <p:nvPr/>
            </p:nvGrpSpPr>
            <p:grpSpPr>
              <a:xfrm>
                <a:off x="2511554" y="5144951"/>
                <a:ext cx="30364" cy="474185"/>
                <a:chOff x="3696852" y="352675"/>
                <a:chExt cx="43735" cy="288295"/>
              </a:xfrm>
            </p:grpSpPr>
            <p:cxnSp>
              <p:nvCxnSpPr>
                <p:cNvPr id="1988" name="Straight Connector 1987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9" name="Straight Connector 1988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0" name="Straight Connector 1989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1" name="Straight Connector 1990"/>
                <p:cNvCxnSpPr/>
                <p:nvPr/>
              </p:nvCxnSpPr>
              <p:spPr>
                <a:xfrm flipH="1">
                  <a:off x="3696852" y="51558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2" name="Straight Connector 1991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3" name="Straight Connector 1992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94" name="Rectangle 1993"/>
              <p:cNvSpPr/>
              <p:nvPr/>
            </p:nvSpPr>
            <p:spPr>
              <a:xfrm>
                <a:off x="2552831" y="5341707"/>
                <a:ext cx="453008" cy="176765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995" name="TextBox 1994"/>
              <p:cNvSpPr txBox="1"/>
              <p:nvPr/>
            </p:nvSpPr>
            <p:spPr>
              <a:xfrm rot="16200000">
                <a:off x="2834139" y="5334340"/>
                <a:ext cx="43702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Beclin1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9" name="Group 308"/>
            <p:cNvGrpSpPr/>
            <p:nvPr/>
          </p:nvGrpSpPr>
          <p:grpSpPr>
            <a:xfrm>
              <a:off x="1776106" y="7565789"/>
              <a:ext cx="548640" cy="685800"/>
              <a:chOff x="2524859" y="5868991"/>
              <a:chExt cx="630109" cy="822960"/>
            </a:xfrm>
          </p:grpSpPr>
          <p:pic>
            <p:nvPicPr>
              <p:cNvPr id="1957" name="Picture 1956"/>
              <p:cNvPicPr>
                <a:picLocks/>
              </p:cNvPicPr>
              <p:nvPr/>
            </p:nvPicPr>
            <p:blipFill rotWithShape="1">
              <a:blip r:embed="rId105">
                <a:extLst>
                  <a:ext uri="{BEBA8EAE-BF5A-486C-A8C5-ECC9F3942E4B}">
                    <a14:imgProps xmlns:a14="http://schemas.microsoft.com/office/drawing/2010/main">
                      <a14:imgLayer r:embed="rId106"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srcRect l="15926" t="44851" r="17532" b="10542"/>
              <a:stretch/>
            </p:blipFill>
            <p:spPr>
              <a:xfrm>
                <a:off x="2546964" y="5868991"/>
                <a:ext cx="457200" cy="822960"/>
              </a:xfrm>
              <a:prstGeom prst="rect">
                <a:avLst/>
              </a:prstGeom>
            </p:spPr>
          </p:pic>
          <p:grpSp>
            <p:nvGrpSpPr>
              <p:cNvPr id="1996" name="Group 1995"/>
              <p:cNvGrpSpPr/>
              <p:nvPr/>
            </p:nvGrpSpPr>
            <p:grpSpPr>
              <a:xfrm>
                <a:off x="2524859" y="5943064"/>
                <a:ext cx="33702" cy="694948"/>
                <a:chOff x="3696852" y="352675"/>
                <a:chExt cx="43735" cy="776898"/>
              </a:xfrm>
            </p:grpSpPr>
            <p:cxnSp>
              <p:nvCxnSpPr>
                <p:cNvPr id="1997" name="Straight Connector 1996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8" name="Straight Connector 1997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9" name="Straight Connector 1998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0" name="Straight Connector 1999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1" name="Straight Connector 2000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2" name="Straight Connector 2001"/>
                <p:cNvCxnSpPr/>
                <p:nvPr/>
              </p:nvCxnSpPr>
              <p:spPr>
                <a:xfrm flipH="1">
                  <a:off x="3696852" y="62673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3" name="Straight Connector 2002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4" name="Straight Connector 2003"/>
                <p:cNvCxnSpPr/>
                <p:nvPr/>
              </p:nvCxnSpPr>
              <p:spPr>
                <a:xfrm flipH="1">
                  <a:off x="3696852" y="883597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5" name="Straight Connector 2004"/>
                <p:cNvCxnSpPr/>
                <p:nvPr/>
              </p:nvCxnSpPr>
              <p:spPr>
                <a:xfrm flipH="1">
                  <a:off x="3696852" y="1129573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70" name="Rectangle 1369"/>
              <p:cNvSpPr/>
              <p:nvPr/>
            </p:nvSpPr>
            <p:spPr>
              <a:xfrm>
                <a:off x="2558561" y="6176047"/>
                <a:ext cx="450688" cy="137429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71" name="TextBox 1370"/>
              <p:cNvSpPr txBox="1"/>
              <p:nvPr/>
            </p:nvSpPr>
            <p:spPr>
              <a:xfrm rot="16200000">
                <a:off x="2833489" y="6154930"/>
                <a:ext cx="45829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GAPDH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0" name="Group 309"/>
            <p:cNvGrpSpPr/>
            <p:nvPr/>
          </p:nvGrpSpPr>
          <p:grpSpPr>
            <a:xfrm>
              <a:off x="1776106" y="6852246"/>
              <a:ext cx="548640" cy="685800"/>
              <a:chOff x="3359875" y="6133455"/>
              <a:chExt cx="637108" cy="822960"/>
            </a:xfrm>
          </p:grpSpPr>
          <p:pic>
            <p:nvPicPr>
              <p:cNvPr id="1971" name="Picture 1970"/>
              <p:cNvPicPr>
                <a:picLocks/>
              </p:cNvPicPr>
              <p:nvPr/>
            </p:nvPicPr>
            <p:blipFill rotWithShape="1">
              <a:blip r:embed="rId107"/>
              <a:srcRect l="17809" t="324" r="6940" b="1825"/>
              <a:stretch/>
            </p:blipFill>
            <p:spPr>
              <a:xfrm>
                <a:off x="3393577" y="6133455"/>
                <a:ext cx="457200" cy="822960"/>
              </a:xfrm>
              <a:prstGeom prst="rect">
                <a:avLst/>
              </a:prstGeom>
            </p:spPr>
          </p:pic>
          <p:grpSp>
            <p:nvGrpSpPr>
              <p:cNvPr id="2016" name="Group 2015"/>
              <p:cNvGrpSpPr/>
              <p:nvPr/>
            </p:nvGrpSpPr>
            <p:grpSpPr>
              <a:xfrm>
                <a:off x="3359875" y="6182978"/>
                <a:ext cx="33702" cy="606497"/>
                <a:chOff x="3696852" y="352675"/>
                <a:chExt cx="43735" cy="414093"/>
              </a:xfrm>
            </p:grpSpPr>
            <p:cxnSp>
              <p:nvCxnSpPr>
                <p:cNvPr id="2017" name="Straight Connector 2016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8" name="Straight Connector 2017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9" name="Straight Connector 2018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0" name="Straight Connector 2019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1" name="Straight Connector 2020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2" name="Straight Connector 2021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3" name="Straight Connector 2022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24" name="Rectangle 2023"/>
              <p:cNvSpPr/>
              <p:nvPr/>
            </p:nvSpPr>
            <p:spPr>
              <a:xfrm>
                <a:off x="3400575" y="6407694"/>
                <a:ext cx="450688" cy="137429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25" name="TextBox 2024"/>
              <p:cNvSpPr txBox="1"/>
              <p:nvPr/>
            </p:nvSpPr>
            <p:spPr>
              <a:xfrm rot="16200000">
                <a:off x="3705391" y="6386577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9730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95755" y="7119322"/>
            <a:ext cx="2818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200" b="1" dirty="0" smtClean="0">
                <a:solidFill>
                  <a:prstClr val="black"/>
                </a:solidFill>
                <a:latin typeface="Arial"/>
                <a:cs typeface="Arial"/>
              </a:rPr>
              <a:t>Supplementary Figure 8 (continued)</a:t>
            </a:r>
            <a:endParaRPr lang="en-US" sz="1200" b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grpSp>
        <p:nvGrpSpPr>
          <p:cNvPr id="348" name="Group 347"/>
          <p:cNvGrpSpPr/>
          <p:nvPr/>
        </p:nvGrpSpPr>
        <p:grpSpPr>
          <a:xfrm rot="16200000">
            <a:off x="5341355" y="6273016"/>
            <a:ext cx="388724" cy="1299008"/>
            <a:chOff x="7785222" y="5204241"/>
            <a:chExt cx="388724" cy="1299008"/>
          </a:xfrm>
        </p:grpSpPr>
        <p:sp>
          <p:nvSpPr>
            <p:cNvPr id="350" name="Rectangle 349"/>
            <p:cNvSpPr/>
            <p:nvPr/>
          </p:nvSpPr>
          <p:spPr>
            <a:xfrm>
              <a:off x="7861972" y="5215425"/>
              <a:ext cx="311974" cy="12612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sz="200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351" name="Group 350"/>
            <p:cNvGrpSpPr/>
            <p:nvPr/>
          </p:nvGrpSpPr>
          <p:grpSpPr>
            <a:xfrm>
              <a:off x="7785222" y="5204241"/>
              <a:ext cx="355100" cy="1299008"/>
              <a:chOff x="7819310" y="5205573"/>
              <a:chExt cx="355100" cy="1299008"/>
            </a:xfrm>
          </p:grpSpPr>
          <p:sp>
            <p:nvSpPr>
              <p:cNvPr id="352" name="TextBox 351"/>
              <p:cNvSpPr txBox="1"/>
              <p:nvPr/>
            </p:nvSpPr>
            <p:spPr>
              <a:xfrm>
                <a:off x="7819310" y="5205573"/>
                <a:ext cx="31304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600" dirty="0" smtClean="0">
                    <a:solidFill>
                      <a:prstClr val="black"/>
                    </a:solidFill>
                    <a:latin typeface="Arial"/>
                    <a:cs typeface="Arial"/>
                  </a:rPr>
                  <a:t>182</a:t>
                </a:r>
                <a:endParaRPr lang="en-US" sz="6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53" name="TextBox 352"/>
              <p:cNvSpPr txBox="1"/>
              <p:nvPr/>
            </p:nvSpPr>
            <p:spPr>
              <a:xfrm>
                <a:off x="7825021" y="5323892"/>
                <a:ext cx="30733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600" dirty="0" smtClean="0">
                    <a:solidFill>
                      <a:prstClr val="black"/>
                    </a:solidFill>
                    <a:latin typeface="Arial"/>
                    <a:cs typeface="Arial"/>
                  </a:rPr>
                  <a:t>116</a:t>
                </a:r>
                <a:endParaRPr lang="en-US" sz="6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54" name="TextBox 353"/>
              <p:cNvSpPr txBox="1"/>
              <p:nvPr/>
            </p:nvSpPr>
            <p:spPr>
              <a:xfrm>
                <a:off x="7862103" y="5442211"/>
                <a:ext cx="27025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600" dirty="0" smtClean="0">
                    <a:solidFill>
                      <a:prstClr val="black"/>
                    </a:solidFill>
                    <a:latin typeface="Arial"/>
                    <a:cs typeface="Arial"/>
                  </a:rPr>
                  <a:t>82</a:t>
                </a:r>
                <a:endParaRPr lang="en-US" sz="6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55" name="TextBox 354"/>
              <p:cNvSpPr txBox="1"/>
              <p:nvPr/>
            </p:nvSpPr>
            <p:spPr>
              <a:xfrm>
                <a:off x="7862103" y="5560530"/>
                <a:ext cx="27025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600" dirty="0" smtClean="0">
                    <a:solidFill>
                      <a:prstClr val="black"/>
                    </a:solidFill>
                    <a:latin typeface="Arial"/>
                    <a:cs typeface="Arial"/>
                  </a:rPr>
                  <a:t>64</a:t>
                </a:r>
                <a:endParaRPr lang="en-US" sz="6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56" name="TextBox 355"/>
              <p:cNvSpPr txBox="1"/>
              <p:nvPr/>
            </p:nvSpPr>
            <p:spPr>
              <a:xfrm>
                <a:off x="7862103" y="5678849"/>
                <a:ext cx="27025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600" dirty="0" smtClean="0">
                    <a:solidFill>
                      <a:prstClr val="black"/>
                    </a:solidFill>
                    <a:latin typeface="Arial"/>
                    <a:cs typeface="Arial"/>
                  </a:rPr>
                  <a:t>49</a:t>
                </a:r>
                <a:endParaRPr lang="en-US" sz="6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57" name="TextBox 356"/>
              <p:cNvSpPr txBox="1"/>
              <p:nvPr/>
            </p:nvSpPr>
            <p:spPr>
              <a:xfrm>
                <a:off x="7862103" y="5797168"/>
                <a:ext cx="27025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600" dirty="0" smtClean="0">
                    <a:solidFill>
                      <a:prstClr val="black"/>
                    </a:solidFill>
                    <a:latin typeface="Arial"/>
                    <a:cs typeface="Arial"/>
                  </a:rPr>
                  <a:t>37</a:t>
                </a:r>
                <a:endParaRPr lang="en-US" sz="6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58" name="TextBox 357"/>
              <p:cNvSpPr txBox="1"/>
              <p:nvPr/>
            </p:nvSpPr>
            <p:spPr>
              <a:xfrm>
                <a:off x="7862103" y="5915487"/>
                <a:ext cx="27025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600" dirty="0" smtClean="0">
                    <a:solidFill>
                      <a:prstClr val="black"/>
                    </a:solidFill>
                    <a:latin typeface="Arial"/>
                    <a:cs typeface="Arial"/>
                  </a:rPr>
                  <a:t>26</a:t>
                </a:r>
                <a:endParaRPr lang="en-US" sz="6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59" name="TextBox 358"/>
              <p:cNvSpPr txBox="1"/>
              <p:nvPr/>
            </p:nvSpPr>
            <p:spPr>
              <a:xfrm>
                <a:off x="7862103" y="6033806"/>
                <a:ext cx="27025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600" dirty="0" smtClean="0">
                    <a:solidFill>
                      <a:prstClr val="black"/>
                    </a:solidFill>
                    <a:latin typeface="Arial"/>
                    <a:cs typeface="Arial"/>
                  </a:rPr>
                  <a:t>19</a:t>
                </a:r>
                <a:endParaRPr lang="en-US" sz="6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360" name="Straight Connector 359"/>
              <p:cNvCxnSpPr/>
              <p:nvPr/>
            </p:nvCxnSpPr>
            <p:spPr>
              <a:xfrm flipH="1">
                <a:off x="8084956" y="5284334"/>
                <a:ext cx="89454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/>
              <p:cNvCxnSpPr/>
              <p:nvPr/>
            </p:nvCxnSpPr>
            <p:spPr>
              <a:xfrm flipH="1">
                <a:off x="8084956" y="5407832"/>
                <a:ext cx="89454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1"/>
              <p:cNvCxnSpPr/>
              <p:nvPr/>
            </p:nvCxnSpPr>
            <p:spPr>
              <a:xfrm flipH="1">
                <a:off x="8084956" y="5531330"/>
                <a:ext cx="89454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/>
              <p:cNvCxnSpPr/>
              <p:nvPr/>
            </p:nvCxnSpPr>
            <p:spPr>
              <a:xfrm flipH="1">
                <a:off x="8084956" y="5654828"/>
                <a:ext cx="89454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3"/>
              <p:cNvCxnSpPr/>
              <p:nvPr/>
            </p:nvCxnSpPr>
            <p:spPr>
              <a:xfrm flipH="1">
                <a:off x="8084956" y="5778326"/>
                <a:ext cx="89454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/>
              <p:cNvCxnSpPr/>
              <p:nvPr/>
            </p:nvCxnSpPr>
            <p:spPr>
              <a:xfrm flipH="1">
                <a:off x="8084956" y="5901824"/>
                <a:ext cx="89454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Connector 365"/>
              <p:cNvCxnSpPr/>
              <p:nvPr/>
            </p:nvCxnSpPr>
            <p:spPr>
              <a:xfrm flipH="1">
                <a:off x="8084956" y="6025322"/>
                <a:ext cx="89454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/>
              <p:cNvCxnSpPr/>
              <p:nvPr/>
            </p:nvCxnSpPr>
            <p:spPr>
              <a:xfrm flipH="1">
                <a:off x="8084956" y="6148820"/>
                <a:ext cx="89454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7"/>
              <p:cNvCxnSpPr/>
              <p:nvPr/>
            </p:nvCxnSpPr>
            <p:spPr>
              <a:xfrm flipH="1">
                <a:off x="8084956" y="6272318"/>
                <a:ext cx="89454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9" name="TextBox 368"/>
              <p:cNvSpPr txBox="1"/>
              <p:nvPr/>
            </p:nvSpPr>
            <p:spPr>
              <a:xfrm>
                <a:off x="7845096" y="6152126"/>
                <a:ext cx="28725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700" dirty="0" smtClean="0">
                    <a:solidFill>
                      <a:prstClr val="black"/>
                    </a:solidFill>
                    <a:latin typeface="Calibri"/>
                  </a:rPr>
                  <a:t>15</a:t>
                </a: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370" name="Straight Connector 369"/>
              <p:cNvCxnSpPr/>
              <p:nvPr/>
            </p:nvCxnSpPr>
            <p:spPr>
              <a:xfrm flipH="1">
                <a:off x="8084956" y="6395816"/>
                <a:ext cx="89454" cy="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1" name="TextBox 370"/>
              <p:cNvSpPr txBox="1"/>
              <p:nvPr/>
            </p:nvSpPr>
            <p:spPr>
              <a:xfrm>
                <a:off x="7896392" y="6304526"/>
                <a:ext cx="23596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defTabSz="457200"/>
                <a:r>
                  <a:rPr lang="en-US" sz="700" dirty="0" smtClean="0">
                    <a:solidFill>
                      <a:prstClr val="black"/>
                    </a:solidFill>
                    <a:latin typeface="Calibri"/>
                  </a:rPr>
                  <a:t>6</a:t>
                </a: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349" name="TextBox 348"/>
          <p:cNvSpPr txBox="1"/>
          <p:nvPr/>
        </p:nvSpPr>
        <p:spPr>
          <a:xfrm rot="16200000">
            <a:off x="4320837" y="6855847"/>
            <a:ext cx="32573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600" dirty="0" smtClean="0">
                <a:solidFill>
                  <a:prstClr val="black"/>
                </a:solidFill>
                <a:latin typeface="Arial"/>
                <a:cs typeface="Arial"/>
              </a:rPr>
              <a:t>MW</a:t>
            </a:r>
            <a:endParaRPr lang="en-US" sz="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grpSp>
        <p:nvGrpSpPr>
          <p:cNvPr id="531" name="Group 530"/>
          <p:cNvGrpSpPr/>
          <p:nvPr/>
        </p:nvGrpSpPr>
        <p:grpSpPr>
          <a:xfrm>
            <a:off x="3302262" y="4572122"/>
            <a:ext cx="1880317" cy="1879676"/>
            <a:chOff x="2969716" y="4637810"/>
            <a:chExt cx="1880317" cy="1879676"/>
          </a:xfrm>
        </p:grpSpPr>
        <p:pic>
          <p:nvPicPr>
            <p:cNvPr id="300" name="Picture 299" descr="hsc70 coIP adrp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66" r="8006"/>
            <a:stretch/>
          </p:blipFill>
          <p:spPr>
            <a:xfrm>
              <a:off x="3273825" y="4685066"/>
              <a:ext cx="615151" cy="901220"/>
            </a:xfrm>
            <a:prstGeom prst="rect">
              <a:avLst/>
            </a:prstGeom>
          </p:spPr>
        </p:pic>
        <p:grpSp>
          <p:nvGrpSpPr>
            <p:cNvPr id="301" name="Group 300"/>
            <p:cNvGrpSpPr/>
            <p:nvPr/>
          </p:nvGrpSpPr>
          <p:grpSpPr>
            <a:xfrm>
              <a:off x="3238296" y="4755028"/>
              <a:ext cx="33603" cy="608476"/>
              <a:chOff x="3696852" y="352675"/>
              <a:chExt cx="43735" cy="326244"/>
            </a:xfrm>
          </p:grpSpPr>
          <p:cxnSp>
            <p:nvCxnSpPr>
              <p:cNvPr id="341" name="Straight Connector 340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Straight Connector 341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Straight Connector 342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Straight Connector 343"/>
              <p:cNvCxnSpPr/>
              <p:nvPr/>
            </p:nvCxnSpPr>
            <p:spPr>
              <a:xfrm flipH="1">
                <a:off x="3696852" y="50536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Straight Connector 344"/>
              <p:cNvCxnSpPr/>
              <p:nvPr/>
            </p:nvCxnSpPr>
            <p:spPr>
              <a:xfrm flipH="1">
                <a:off x="3696852" y="53862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Straight Connector 345"/>
              <p:cNvCxnSpPr/>
              <p:nvPr/>
            </p:nvCxnSpPr>
            <p:spPr>
              <a:xfrm flipH="1">
                <a:off x="3696852" y="58785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6"/>
              <p:cNvCxnSpPr/>
              <p:nvPr/>
            </p:nvCxnSpPr>
            <p:spPr>
              <a:xfrm flipH="1">
                <a:off x="3696852" y="67891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2" name="Rectangle 301"/>
            <p:cNvSpPr/>
            <p:nvPr/>
          </p:nvSpPr>
          <p:spPr>
            <a:xfrm>
              <a:off x="3273825" y="4906248"/>
              <a:ext cx="615151" cy="14642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3" name="TextBox 302"/>
            <p:cNvSpPr txBox="1"/>
            <p:nvPr/>
          </p:nvSpPr>
          <p:spPr>
            <a:xfrm rot="16200000">
              <a:off x="3726720" y="4905016"/>
              <a:ext cx="427074" cy="202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>
                  <a:solidFill>
                    <a:srgbClr val="C0504D"/>
                  </a:solidFill>
                  <a:latin typeface="Arial"/>
                  <a:cs typeface="Arial"/>
                </a:rPr>
                <a:t>h</a:t>
              </a:r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304" name="Group 303"/>
            <p:cNvGrpSpPr/>
            <p:nvPr/>
          </p:nvGrpSpPr>
          <p:grpSpPr>
            <a:xfrm>
              <a:off x="3233042" y="5620520"/>
              <a:ext cx="646094" cy="896966"/>
              <a:chOff x="6888814" y="479315"/>
              <a:chExt cx="589986" cy="819075"/>
            </a:xfrm>
          </p:grpSpPr>
          <p:pic>
            <p:nvPicPr>
              <p:cNvPr id="332" name="Picture 331" descr="adrp coIP.png"/>
              <p:cNvPicPr>
                <a:picLocks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56" r="6539"/>
              <a:stretch/>
            </p:blipFill>
            <p:spPr>
              <a:xfrm>
                <a:off x="6919499" y="479315"/>
                <a:ext cx="559301" cy="819075"/>
              </a:xfrm>
              <a:prstGeom prst="rect">
                <a:avLst/>
              </a:prstGeom>
            </p:spPr>
          </p:pic>
          <p:grpSp>
            <p:nvGrpSpPr>
              <p:cNvPr id="333" name="Group 332"/>
              <p:cNvGrpSpPr/>
              <p:nvPr/>
            </p:nvGrpSpPr>
            <p:grpSpPr>
              <a:xfrm>
                <a:off x="6888814" y="543201"/>
                <a:ext cx="30685" cy="555637"/>
                <a:chOff x="3696852" y="352675"/>
                <a:chExt cx="43735" cy="326244"/>
              </a:xfrm>
            </p:grpSpPr>
            <p:cxnSp>
              <p:nvCxnSpPr>
                <p:cNvPr id="334" name="Straight Connector 333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5" name="Straight Connector 334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6" name="Straight Connector 335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7" name="Straight Connector 336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8" name="Straight Connector 337"/>
                <p:cNvCxnSpPr/>
                <p:nvPr/>
              </p:nvCxnSpPr>
              <p:spPr>
                <a:xfrm flipH="1">
                  <a:off x="3696852" y="53862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Straight Connector 338"/>
                <p:cNvCxnSpPr/>
                <p:nvPr/>
              </p:nvCxnSpPr>
              <p:spPr>
                <a:xfrm flipH="1">
                  <a:off x="3696852" y="58785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Straight Connector 339"/>
                <p:cNvCxnSpPr/>
                <p:nvPr/>
              </p:nvCxnSpPr>
              <p:spPr>
                <a:xfrm flipH="1">
                  <a:off x="3696852" y="6789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05" name="Rectangle 304"/>
            <p:cNvSpPr/>
            <p:nvPr/>
          </p:nvSpPr>
          <p:spPr>
            <a:xfrm>
              <a:off x="3277330" y="5936141"/>
              <a:ext cx="601806" cy="14642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 rot="16200000">
              <a:off x="3722050" y="5884634"/>
              <a:ext cx="436414" cy="202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307" name="Group 306"/>
            <p:cNvGrpSpPr/>
            <p:nvPr/>
          </p:nvGrpSpPr>
          <p:grpSpPr>
            <a:xfrm>
              <a:off x="4041035" y="4685066"/>
              <a:ext cx="806128" cy="901220"/>
              <a:chOff x="6149444" y="479314"/>
              <a:chExt cx="736123" cy="822960"/>
            </a:xfrm>
          </p:grpSpPr>
          <p:pic>
            <p:nvPicPr>
              <p:cNvPr id="321" name="Picture 320" descr="hsc70 - coIP TIP47.png"/>
              <p:cNvPicPr>
                <a:picLocks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512"/>
              <a:stretch/>
            </p:blipFill>
            <p:spPr>
              <a:xfrm>
                <a:off x="6184900" y="479314"/>
                <a:ext cx="560662" cy="822960"/>
              </a:xfrm>
              <a:prstGeom prst="rect">
                <a:avLst/>
              </a:prstGeom>
            </p:spPr>
          </p:pic>
          <p:grpSp>
            <p:nvGrpSpPr>
              <p:cNvPr id="322" name="Group 321"/>
              <p:cNvGrpSpPr/>
              <p:nvPr/>
            </p:nvGrpSpPr>
            <p:grpSpPr>
              <a:xfrm>
                <a:off x="6149444" y="613210"/>
                <a:ext cx="30685" cy="473087"/>
                <a:chOff x="3696852" y="391819"/>
                <a:chExt cx="43735" cy="277780"/>
              </a:xfrm>
            </p:grpSpPr>
            <p:cxnSp>
              <p:nvCxnSpPr>
                <p:cNvPr id="325" name="Straight Connector 324"/>
                <p:cNvCxnSpPr/>
                <p:nvPr/>
              </p:nvCxnSpPr>
              <p:spPr>
                <a:xfrm flipH="1">
                  <a:off x="3696852" y="3918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325"/>
                <p:cNvCxnSpPr/>
                <p:nvPr/>
              </p:nvCxnSpPr>
              <p:spPr>
                <a:xfrm flipH="1">
                  <a:off x="3696852" y="42133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Straight Connector 326"/>
                <p:cNvCxnSpPr/>
                <p:nvPr/>
              </p:nvCxnSpPr>
              <p:spPr>
                <a:xfrm flipH="1">
                  <a:off x="3696852" y="45458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8" name="Straight Connector 327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Straight Connector 328"/>
                <p:cNvCxnSpPr/>
                <p:nvPr/>
              </p:nvCxnSpPr>
              <p:spPr>
                <a:xfrm flipH="1">
                  <a:off x="3696852" y="53303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Straight Connector 329"/>
                <p:cNvCxnSpPr/>
                <p:nvPr/>
              </p:nvCxnSpPr>
              <p:spPr>
                <a:xfrm flipH="1">
                  <a:off x="3696852" y="580402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Straight Connector 330"/>
                <p:cNvCxnSpPr/>
                <p:nvPr/>
              </p:nvCxnSpPr>
              <p:spPr>
                <a:xfrm flipH="1">
                  <a:off x="3696852" y="66959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3" name="Rectangle 322"/>
              <p:cNvSpPr/>
              <p:nvPr/>
            </p:nvSpPr>
            <p:spPr>
              <a:xfrm>
                <a:off x="6184676" y="685983"/>
                <a:ext cx="560886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24" name="TextBox 323"/>
              <p:cNvSpPr txBox="1"/>
              <p:nvPr/>
            </p:nvSpPr>
            <p:spPr>
              <a:xfrm rot="16200000">
                <a:off x="6598240" y="684859"/>
                <a:ext cx="3899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>
                    <a:solidFill>
                      <a:srgbClr val="C0504D"/>
                    </a:solidFill>
                    <a:latin typeface="Arial"/>
                    <a:cs typeface="Arial"/>
                  </a:rPr>
                  <a:t>h</a:t>
                </a:r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sc70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8" name="Group 307"/>
            <p:cNvGrpSpPr/>
            <p:nvPr/>
          </p:nvGrpSpPr>
          <p:grpSpPr>
            <a:xfrm>
              <a:off x="4041035" y="5620520"/>
              <a:ext cx="808998" cy="895565"/>
              <a:chOff x="6149444" y="1329887"/>
              <a:chExt cx="738744" cy="817796"/>
            </a:xfrm>
          </p:grpSpPr>
          <p:pic>
            <p:nvPicPr>
              <p:cNvPr id="310" name="Picture 309" descr="tip coIP.png"/>
              <p:cNvPicPr>
                <a:picLocks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37" r="4391" b="3961"/>
              <a:stretch/>
            </p:blipFill>
            <p:spPr>
              <a:xfrm>
                <a:off x="6184900" y="1329887"/>
                <a:ext cx="563905" cy="817796"/>
              </a:xfrm>
              <a:prstGeom prst="rect">
                <a:avLst/>
              </a:prstGeom>
            </p:spPr>
          </p:pic>
          <p:grpSp>
            <p:nvGrpSpPr>
              <p:cNvPr id="311" name="Group 310"/>
              <p:cNvGrpSpPr/>
              <p:nvPr/>
            </p:nvGrpSpPr>
            <p:grpSpPr>
              <a:xfrm>
                <a:off x="6149444" y="1444448"/>
                <a:ext cx="30685" cy="509661"/>
                <a:chOff x="3696852" y="391819"/>
                <a:chExt cx="43735" cy="277780"/>
              </a:xfrm>
            </p:grpSpPr>
            <p:cxnSp>
              <p:nvCxnSpPr>
                <p:cNvPr id="314" name="Straight Connector 313"/>
                <p:cNvCxnSpPr/>
                <p:nvPr/>
              </p:nvCxnSpPr>
              <p:spPr>
                <a:xfrm flipH="1">
                  <a:off x="3696852" y="3918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5" name="Straight Connector 314"/>
                <p:cNvCxnSpPr/>
                <p:nvPr/>
              </p:nvCxnSpPr>
              <p:spPr>
                <a:xfrm flipH="1">
                  <a:off x="3696852" y="42133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6" name="Straight Connector 315"/>
                <p:cNvCxnSpPr/>
                <p:nvPr/>
              </p:nvCxnSpPr>
              <p:spPr>
                <a:xfrm flipH="1">
                  <a:off x="3696852" y="45458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Connector 316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317"/>
                <p:cNvCxnSpPr/>
                <p:nvPr/>
              </p:nvCxnSpPr>
              <p:spPr>
                <a:xfrm flipH="1">
                  <a:off x="3696852" y="53303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Connector 318"/>
                <p:cNvCxnSpPr/>
                <p:nvPr/>
              </p:nvCxnSpPr>
              <p:spPr>
                <a:xfrm flipH="1">
                  <a:off x="3696852" y="580402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/>
                <p:cNvCxnSpPr/>
                <p:nvPr/>
              </p:nvCxnSpPr>
              <p:spPr>
                <a:xfrm flipH="1">
                  <a:off x="3696852" y="66959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2" name="Rectangle 311"/>
              <p:cNvSpPr/>
              <p:nvPr/>
            </p:nvSpPr>
            <p:spPr>
              <a:xfrm>
                <a:off x="6190496" y="1618179"/>
                <a:ext cx="555066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13" name="TextBox 312"/>
              <p:cNvSpPr txBox="1"/>
              <p:nvPr/>
            </p:nvSpPr>
            <p:spPr>
              <a:xfrm rot="16200000">
                <a:off x="6596596" y="1602831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PLIN3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309" name="TextBox 308"/>
            <p:cNvSpPr txBox="1"/>
            <p:nvPr/>
          </p:nvSpPr>
          <p:spPr>
            <a:xfrm>
              <a:off x="2969716" y="4637810"/>
              <a:ext cx="335015" cy="205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S3f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8" name="Group 517"/>
          <p:cNvGrpSpPr/>
          <p:nvPr/>
        </p:nvGrpSpPr>
        <p:grpSpPr>
          <a:xfrm>
            <a:off x="-10784" y="1073327"/>
            <a:ext cx="1304989" cy="4897298"/>
            <a:chOff x="-10784" y="1325131"/>
            <a:chExt cx="1304989" cy="4897298"/>
          </a:xfrm>
        </p:grpSpPr>
        <p:sp>
          <p:nvSpPr>
            <p:cNvPr id="277" name="TextBox 276"/>
            <p:cNvSpPr txBox="1"/>
            <p:nvPr/>
          </p:nvSpPr>
          <p:spPr>
            <a:xfrm>
              <a:off x="-10784" y="1325131"/>
              <a:ext cx="3386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S1i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78" name="Picture 277" descr="lipo - L2A.L2A [3]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880" y="1379296"/>
              <a:ext cx="737937" cy="914400"/>
            </a:xfrm>
            <a:prstGeom prst="rect">
              <a:avLst/>
            </a:prstGeom>
          </p:spPr>
        </p:pic>
        <p:pic>
          <p:nvPicPr>
            <p:cNvPr id="279" name="Picture 278" descr="lenti.lipo - adrp.tip.L2A..adrp.H4B4 [9].pn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9"/>
            <a:stretch/>
          </p:blipFill>
          <p:spPr>
            <a:xfrm>
              <a:off x="359880" y="2315404"/>
              <a:ext cx="740630" cy="914400"/>
            </a:xfrm>
            <a:prstGeom prst="rect">
              <a:avLst/>
            </a:prstGeom>
          </p:spPr>
        </p:pic>
        <p:grpSp>
          <p:nvGrpSpPr>
            <p:cNvPr id="280" name="Group 279"/>
            <p:cNvGrpSpPr/>
            <p:nvPr/>
          </p:nvGrpSpPr>
          <p:grpSpPr>
            <a:xfrm>
              <a:off x="327677" y="1448916"/>
              <a:ext cx="30685" cy="674507"/>
              <a:chOff x="3696852" y="352675"/>
              <a:chExt cx="43735" cy="326244"/>
            </a:xfrm>
          </p:grpSpPr>
          <p:cxnSp>
            <p:nvCxnSpPr>
              <p:cNvPr id="293" name="Straight Connector 292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 flipH="1">
                <a:off x="3696852" y="50536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 flipH="1">
                <a:off x="3696852" y="53862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 flipH="1">
                <a:off x="3696852" y="58785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/>
              <p:nvPr/>
            </p:nvCxnSpPr>
            <p:spPr>
              <a:xfrm flipH="1">
                <a:off x="3696852" y="67891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1" name="Group 280"/>
            <p:cNvGrpSpPr/>
            <p:nvPr/>
          </p:nvGrpSpPr>
          <p:grpSpPr>
            <a:xfrm>
              <a:off x="325516" y="2362944"/>
              <a:ext cx="30685" cy="674507"/>
              <a:chOff x="3696852" y="352675"/>
              <a:chExt cx="43735" cy="326244"/>
            </a:xfrm>
          </p:grpSpPr>
          <p:cxnSp>
            <p:nvCxnSpPr>
              <p:cNvPr id="286" name="Straight Connector 285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7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/>
              <p:cNvCxnSpPr/>
              <p:nvPr/>
            </p:nvCxnSpPr>
            <p:spPr>
              <a:xfrm flipH="1">
                <a:off x="3696852" y="50536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/>
              <p:cNvCxnSpPr/>
              <p:nvPr/>
            </p:nvCxnSpPr>
            <p:spPr>
              <a:xfrm flipH="1">
                <a:off x="3696852" y="53862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/>
              <p:cNvCxnSpPr/>
              <p:nvPr/>
            </p:nvCxnSpPr>
            <p:spPr>
              <a:xfrm flipH="1">
                <a:off x="3696852" y="58785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/>
              <p:cNvCxnSpPr/>
              <p:nvPr/>
            </p:nvCxnSpPr>
            <p:spPr>
              <a:xfrm flipH="1">
                <a:off x="3696852" y="678919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2" name="Rectangle 281"/>
            <p:cNvSpPr/>
            <p:nvPr/>
          </p:nvSpPr>
          <p:spPr>
            <a:xfrm>
              <a:off x="545129" y="1514842"/>
              <a:ext cx="507460" cy="170641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3" name="TextBox 282"/>
            <p:cNvSpPr txBox="1"/>
            <p:nvPr/>
          </p:nvSpPr>
          <p:spPr>
            <a:xfrm rot="16200000">
              <a:off x="952413" y="1517192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mL2A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284" name="Rectangle 283"/>
            <p:cNvSpPr/>
            <p:nvPr/>
          </p:nvSpPr>
          <p:spPr>
            <a:xfrm>
              <a:off x="545129" y="2398706"/>
              <a:ext cx="507460" cy="170641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5" name="TextBox 284"/>
            <p:cNvSpPr txBox="1"/>
            <p:nvPr/>
          </p:nvSpPr>
          <p:spPr>
            <a:xfrm rot="16200000">
              <a:off x="963036" y="2401056"/>
              <a:ext cx="36420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hL2A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pic>
          <p:nvPicPr>
            <p:cNvPr id="233" name="Picture 232" descr="t a actin.hsc70.L2A.G0S2 [9].png"/>
            <p:cNvPicPr>
              <a:picLocks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9" r="5822"/>
            <a:stretch/>
          </p:blipFill>
          <p:spPr>
            <a:xfrm>
              <a:off x="387180" y="4358757"/>
              <a:ext cx="772833" cy="914400"/>
            </a:xfrm>
            <a:prstGeom prst="rect">
              <a:avLst/>
            </a:prstGeom>
          </p:spPr>
        </p:pic>
        <p:sp>
          <p:nvSpPr>
            <p:cNvPr id="234" name="Rectangle 233"/>
            <p:cNvSpPr/>
            <p:nvPr/>
          </p:nvSpPr>
          <p:spPr>
            <a:xfrm>
              <a:off x="573285" y="4456275"/>
              <a:ext cx="357054" cy="170641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 rot="16200000">
              <a:off x="1039007" y="4449100"/>
              <a:ext cx="32573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L2A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236" name="Group 235"/>
            <p:cNvGrpSpPr/>
            <p:nvPr/>
          </p:nvGrpSpPr>
          <p:grpSpPr>
            <a:xfrm>
              <a:off x="353583" y="4465779"/>
              <a:ext cx="33702" cy="748213"/>
              <a:chOff x="3696852" y="352675"/>
              <a:chExt cx="43735" cy="817330"/>
            </a:xfrm>
          </p:grpSpPr>
          <p:cxnSp>
            <p:nvCxnSpPr>
              <p:cNvPr id="267" name="Straight Connector 266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68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/>
              <p:cNvCxnSpPr/>
              <p:nvPr/>
            </p:nvCxnSpPr>
            <p:spPr>
              <a:xfrm flipH="1">
                <a:off x="3696852" y="864622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/>
              <p:cNvCxnSpPr/>
              <p:nvPr/>
            </p:nvCxnSpPr>
            <p:spPr>
              <a:xfrm flipH="1">
                <a:off x="3696852" y="973021"/>
                <a:ext cx="43735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 flipH="1">
                <a:off x="3696852" y="1170005"/>
                <a:ext cx="43735" cy="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7" name="TextBox 236"/>
            <p:cNvSpPr txBox="1"/>
            <p:nvPr/>
          </p:nvSpPr>
          <p:spPr>
            <a:xfrm>
              <a:off x="-10784" y="3354668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S2a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38" name="Picture 237" descr="ta ADRP.TIP [3].pn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50" r="3256"/>
            <a:stretch/>
          </p:blipFill>
          <p:spPr>
            <a:xfrm>
              <a:off x="380830" y="3415888"/>
              <a:ext cx="771525" cy="914400"/>
            </a:xfrm>
            <a:prstGeom prst="rect">
              <a:avLst/>
            </a:prstGeom>
          </p:spPr>
        </p:pic>
        <p:grpSp>
          <p:nvGrpSpPr>
            <p:cNvPr id="239" name="Group 238"/>
            <p:cNvGrpSpPr/>
            <p:nvPr/>
          </p:nvGrpSpPr>
          <p:grpSpPr>
            <a:xfrm>
              <a:off x="340594" y="3439703"/>
              <a:ext cx="33702" cy="748213"/>
              <a:chOff x="3696852" y="352675"/>
              <a:chExt cx="43735" cy="817330"/>
            </a:xfrm>
          </p:grpSpPr>
          <p:cxnSp>
            <p:nvCxnSpPr>
              <p:cNvPr id="257" name="Straight Connector 256"/>
              <p:cNvCxnSpPr/>
              <p:nvPr/>
            </p:nvCxnSpPr>
            <p:spPr>
              <a:xfrm flipH="1">
                <a:off x="3696852" y="352675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/>
              <p:cNvCxnSpPr/>
              <p:nvPr/>
            </p:nvCxnSpPr>
            <p:spPr>
              <a:xfrm flipH="1">
                <a:off x="3696852" y="395233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/>
              <p:cNvCxnSpPr/>
              <p:nvPr/>
            </p:nvCxnSpPr>
            <p:spPr>
              <a:xfrm flipH="1">
                <a:off x="3696852" y="864622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/>
              <p:cNvCxnSpPr/>
              <p:nvPr/>
            </p:nvCxnSpPr>
            <p:spPr>
              <a:xfrm flipH="1">
                <a:off x="3696852" y="973021"/>
                <a:ext cx="43735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5"/>
              <p:cNvCxnSpPr/>
              <p:nvPr/>
            </p:nvCxnSpPr>
            <p:spPr>
              <a:xfrm flipH="1">
                <a:off x="3696852" y="1170005"/>
                <a:ext cx="43735" cy="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0" name="Rectangle 239"/>
            <p:cNvSpPr/>
            <p:nvPr/>
          </p:nvSpPr>
          <p:spPr>
            <a:xfrm>
              <a:off x="599412" y="3522691"/>
              <a:ext cx="357054" cy="170641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 rot="16200000">
              <a:off x="989475" y="3525041"/>
              <a:ext cx="4198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PLIIN3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grpSp>
          <p:nvGrpSpPr>
            <p:cNvPr id="242" name="Group 241"/>
            <p:cNvGrpSpPr/>
            <p:nvPr/>
          </p:nvGrpSpPr>
          <p:grpSpPr>
            <a:xfrm>
              <a:off x="347873" y="5308029"/>
              <a:ext cx="943883" cy="914400"/>
              <a:chOff x="748094" y="3686712"/>
              <a:chExt cx="943883" cy="914400"/>
            </a:xfrm>
          </p:grpSpPr>
          <p:pic>
            <p:nvPicPr>
              <p:cNvPr id="243" name="Picture 242" descr="t a actin.hsc70.L2A.G0S2 [1].png"/>
              <p:cNvPicPr>
                <a:picLocks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6" r="7018"/>
              <a:stretch/>
            </p:blipFill>
            <p:spPr>
              <a:xfrm>
                <a:off x="787401" y="3686712"/>
                <a:ext cx="777494" cy="914400"/>
              </a:xfrm>
              <a:prstGeom prst="rect">
                <a:avLst/>
              </a:prstGeom>
            </p:spPr>
          </p:pic>
          <p:grpSp>
            <p:nvGrpSpPr>
              <p:cNvPr id="244" name="Group 243"/>
              <p:cNvGrpSpPr/>
              <p:nvPr/>
            </p:nvGrpSpPr>
            <p:grpSpPr>
              <a:xfrm>
                <a:off x="748094" y="3696699"/>
                <a:ext cx="33702" cy="748213"/>
                <a:chOff x="3696852" y="352675"/>
                <a:chExt cx="43735" cy="817330"/>
              </a:xfrm>
            </p:grpSpPr>
            <p:cxnSp>
              <p:nvCxnSpPr>
                <p:cNvPr id="247" name="Straight Connector 246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/>
                <p:cNvCxnSpPr/>
                <p:nvPr/>
              </p:nvCxnSpPr>
              <p:spPr>
                <a:xfrm flipH="1">
                  <a:off x="3696852" y="864622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/>
                <p:cNvCxnSpPr/>
                <p:nvPr/>
              </p:nvCxnSpPr>
              <p:spPr>
                <a:xfrm flipH="1">
                  <a:off x="3696852" y="973021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 flipH="1">
                  <a:off x="3696852" y="117000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5" name="Rectangle 244"/>
              <p:cNvSpPr/>
              <p:nvPr/>
            </p:nvSpPr>
            <p:spPr>
              <a:xfrm>
                <a:off x="999633" y="3841023"/>
                <a:ext cx="357054" cy="170641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46" name="TextBox 245"/>
              <p:cNvSpPr txBox="1"/>
              <p:nvPr/>
            </p:nvSpPr>
            <p:spPr>
              <a:xfrm rot="16200000">
                <a:off x="1421782" y="3833848"/>
                <a:ext cx="35572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Actin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516" name="Group 515"/>
          <p:cNvGrpSpPr/>
          <p:nvPr/>
        </p:nvGrpSpPr>
        <p:grpSpPr>
          <a:xfrm>
            <a:off x="1287199" y="1073327"/>
            <a:ext cx="1269764" cy="2827250"/>
            <a:chOff x="1834070" y="1325131"/>
            <a:chExt cx="1269764" cy="2827250"/>
          </a:xfrm>
        </p:grpSpPr>
        <p:grpSp>
          <p:nvGrpSpPr>
            <p:cNvPr id="193" name="Group 192"/>
            <p:cNvGrpSpPr/>
            <p:nvPr/>
          </p:nvGrpSpPr>
          <p:grpSpPr>
            <a:xfrm>
              <a:off x="2141587" y="2314873"/>
              <a:ext cx="798988" cy="914400"/>
              <a:chOff x="4103636" y="3905429"/>
              <a:chExt cx="798988" cy="914400"/>
            </a:xfrm>
          </p:grpSpPr>
          <p:pic>
            <p:nvPicPr>
              <p:cNvPr id="223" name="Picture 222" descr="TA Lac 2x - K48 ubq [3].png"/>
              <p:cNvPicPr>
                <a:picLocks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87" r="13224"/>
              <a:stretch/>
            </p:blipFill>
            <p:spPr>
              <a:xfrm>
                <a:off x="4125384" y="3905429"/>
                <a:ext cx="777240" cy="914400"/>
              </a:xfrm>
              <a:prstGeom prst="rect">
                <a:avLst/>
              </a:prstGeom>
            </p:spPr>
          </p:pic>
          <p:grpSp>
            <p:nvGrpSpPr>
              <p:cNvPr id="224" name="Group 223"/>
              <p:cNvGrpSpPr/>
              <p:nvPr/>
            </p:nvGrpSpPr>
            <p:grpSpPr>
              <a:xfrm>
                <a:off x="4103636" y="4008467"/>
                <a:ext cx="33702" cy="786809"/>
                <a:chOff x="3696852" y="339883"/>
                <a:chExt cx="43735" cy="499155"/>
              </a:xfrm>
            </p:grpSpPr>
            <p:cxnSp>
              <p:nvCxnSpPr>
                <p:cNvPr id="225" name="Straight Connector 224"/>
                <p:cNvCxnSpPr/>
                <p:nvPr/>
              </p:nvCxnSpPr>
              <p:spPr>
                <a:xfrm flipH="1">
                  <a:off x="3696852" y="33988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/>
                <p:nvPr/>
              </p:nvCxnSpPr>
              <p:spPr>
                <a:xfrm flipH="1">
                  <a:off x="3696852" y="39736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227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 flipH="1">
                  <a:off x="3696852" y="839038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4" name="Group 193"/>
            <p:cNvGrpSpPr/>
            <p:nvPr/>
          </p:nvGrpSpPr>
          <p:grpSpPr>
            <a:xfrm>
              <a:off x="2141587" y="3237981"/>
              <a:ext cx="812329" cy="914400"/>
              <a:chOff x="4965695" y="3905429"/>
              <a:chExt cx="812329" cy="914400"/>
            </a:xfrm>
          </p:grpSpPr>
          <p:pic>
            <p:nvPicPr>
              <p:cNvPr id="213" name="Picture 212" descr="TA Lac 2x - actin [4].png"/>
              <p:cNvPicPr>
                <a:picLocks/>
              </p:cNvPicPr>
              <p:nvPr/>
            </p:nvPicPr>
            <p:blipFill rotWithShape="1"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90" r="13879"/>
              <a:stretch/>
            </p:blipFill>
            <p:spPr>
              <a:xfrm>
                <a:off x="5000784" y="3905429"/>
                <a:ext cx="777240" cy="914400"/>
              </a:xfrm>
              <a:prstGeom prst="rect">
                <a:avLst/>
              </a:prstGeom>
            </p:spPr>
          </p:pic>
          <p:grpSp>
            <p:nvGrpSpPr>
              <p:cNvPr id="214" name="Group 213"/>
              <p:cNvGrpSpPr/>
              <p:nvPr/>
            </p:nvGrpSpPr>
            <p:grpSpPr>
              <a:xfrm>
                <a:off x="4965695" y="3951347"/>
                <a:ext cx="33702" cy="786809"/>
                <a:chOff x="3696852" y="339883"/>
                <a:chExt cx="43735" cy="499155"/>
              </a:xfrm>
            </p:grpSpPr>
            <p:cxnSp>
              <p:nvCxnSpPr>
                <p:cNvPr id="215" name="Straight Connector 214"/>
                <p:cNvCxnSpPr/>
                <p:nvPr/>
              </p:nvCxnSpPr>
              <p:spPr>
                <a:xfrm flipH="1">
                  <a:off x="3696852" y="33988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/>
                <p:cNvCxnSpPr/>
                <p:nvPr/>
              </p:nvCxnSpPr>
              <p:spPr>
                <a:xfrm flipH="1">
                  <a:off x="3696852" y="39736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 flipH="1">
                  <a:off x="3696852" y="839038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5" name="Group 194"/>
            <p:cNvGrpSpPr/>
            <p:nvPr/>
          </p:nvGrpSpPr>
          <p:grpSpPr>
            <a:xfrm>
              <a:off x="1834070" y="1325131"/>
              <a:ext cx="1257860" cy="981034"/>
              <a:chOff x="2041394" y="2583291"/>
              <a:chExt cx="1257860" cy="981034"/>
            </a:xfrm>
          </p:grpSpPr>
          <p:sp>
            <p:nvSpPr>
              <p:cNvPr id="200" name="TextBox 199"/>
              <p:cNvSpPr txBox="1"/>
              <p:nvPr/>
            </p:nvSpPr>
            <p:spPr>
              <a:xfrm>
                <a:off x="2041394" y="2583291"/>
                <a:ext cx="37702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80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S2c</a:t>
                </a:r>
                <a:endParaRPr lang="en-US" sz="8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01" name="Picture 200" descr="TA Lac - ADRP [4].png"/>
              <p:cNvPicPr>
                <a:picLocks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55" r="6843"/>
              <a:stretch/>
            </p:blipFill>
            <p:spPr>
              <a:xfrm>
                <a:off x="2384716" y="2649925"/>
                <a:ext cx="777240" cy="914400"/>
              </a:xfrm>
              <a:prstGeom prst="rect">
                <a:avLst/>
              </a:prstGeom>
            </p:spPr>
          </p:pic>
          <p:grpSp>
            <p:nvGrpSpPr>
              <p:cNvPr id="202" name="Group 201"/>
              <p:cNvGrpSpPr/>
              <p:nvPr/>
            </p:nvGrpSpPr>
            <p:grpSpPr>
              <a:xfrm>
                <a:off x="2348911" y="2746243"/>
                <a:ext cx="33702" cy="786809"/>
                <a:chOff x="3696852" y="339883"/>
                <a:chExt cx="43735" cy="499155"/>
              </a:xfrm>
            </p:grpSpPr>
            <p:cxnSp>
              <p:nvCxnSpPr>
                <p:cNvPr id="205" name="Straight Connector 204"/>
                <p:cNvCxnSpPr/>
                <p:nvPr/>
              </p:nvCxnSpPr>
              <p:spPr>
                <a:xfrm flipH="1">
                  <a:off x="3696852" y="33988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 flipH="1">
                  <a:off x="3696852" y="39736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 flipH="1">
                  <a:off x="3696852" y="839038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3" name="Rectangle 202"/>
              <p:cNvSpPr/>
              <p:nvPr/>
            </p:nvSpPr>
            <p:spPr>
              <a:xfrm>
                <a:off x="2384716" y="3039222"/>
                <a:ext cx="776524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 rot="16200000">
                <a:off x="3007662" y="3012735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96" name="Rectangle 195"/>
            <p:cNvSpPr/>
            <p:nvPr/>
          </p:nvSpPr>
          <p:spPr>
            <a:xfrm>
              <a:off x="2189294" y="2319235"/>
              <a:ext cx="776524" cy="447372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 rot="16200000">
              <a:off x="2763063" y="2450588"/>
              <a:ext cx="49687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K48-Ubq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2177392" y="3620200"/>
              <a:ext cx="776524" cy="157176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 rot="16200000">
              <a:off x="2821736" y="3606038"/>
              <a:ext cx="35572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Actin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30" name="Group 529"/>
          <p:cNvGrpSpPr/>
          <p:nvPr/>
        </p:nvGrpSpPr>
        <p:grpSpPr>
          <a:xfrm>
            <a:off x="4243167" y="1073327"/>
            <a:ext cx="1101717" cy="3538134"/>
            <a:chOff x="4735872" y="1325131"/>
            <a:chExt cx="1101717" cy="3538134"/>
          </a:xfrm>
        </p:grpSpPr>
        <p:sp>
          <p:nvSpPr>
            <p:cNvPr id="143" name="TextBox 142"/>
            <p:cNvSpPr txBox="1"/>
            <p:nvPr/>
          </p:nvSpPr>
          <p:spPr>
            <a:xfrm>
              <a:off x="4735872" y="1325131"/>
              <a:ext cx="345748" cy="197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S3e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4" name="Picture 143" descr="ip - hsc70 [3].png"/>
            <p:cNvPicPr>
              <a:picLocks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46" r="19516" b="10424"/>
            <a:stretch/>
          </p:blipFill>
          <p:spPr>
            <a:xfrm>
              <a:off x="5063454" y="1355126"/>
              <a:ext cx="386353" cy="834866"/>
            </a:xfrm>
            <a:prstGeom prst="rect">
              <a:avLst/>
            </a:prstGeom>
          </p:spPr>
        </p:pic>
        <p:grpSp>
          <p:nvGrpSpPr>
            <p:cNvPr id="145" name="Group 144"/>
            <p:cNvGrpSpPr/>
            <p:nvPr/>
          </p:nvGrpSpPr>
          <p:grpSpPr>
            <a:xfrm>
              <a:off x="5022741" y="1413123"/>
              <a:ext cx="30906" cy="695953"/>
              <a:chOff x="3696852" y="339883"/>
              <a:chExt cx="43735" cy="426885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 flipH="1">
                <a:off x="3696852" y="3398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>
                <a:off x="3696852" y="397366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" name="Group 145"/>
            <p:cNvGrpSpPr/>
            <p:nvPr/>
          </p:nvGrpSpPr>
          <p:grpSpPr>
            <a:xfrm>
              <a:off x="5022741" y="2252701"/>
              <a:ext cx="30906" cy="654453"/>
              <a:chOff x="3696852" y="339883"/>
              <a:chExt cx="43735" cy="499155"/>
            </a:xfrm>
          </p:grpSpPr>
          <p:cxnSp>
            <p:nvCxnSpPr>
              <p:cNvPr id="178" name="Straight Connector 177"/>
              <p:cNvCxnSpPr/>
              <p:nvPr/>
            </p:nvCxnSpPr>
            <p:spPr>
              <a:xfrm flipH="1">
                <a:off x="3696852" y="3398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flipH="1">
                <a:off x="3696852" y="397366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 flipH="1">
                <a:off x="3696852" y="449731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H="1">
                <a:off x="3696852" y="839038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7" name="Picture 146" descr="ip ADRP.GAPDH.TIP.IkB [4].png"/>
            <p:cNvPicPr>
              <a:picLocks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71" r="17912" b="18757"/>
            <a:stretch/>
          </p:blipFill>
          <p:spPr>
            <a:xfrm>
              <a:off x="5063454" y="2219034"/>
              <a:ext cx="386353" cy="854289"/>
            </a:xfrm>
            <a:prstGeom prst="rect">
              <a:avLst/>
            </a:prstGeom>
          </p:spPr>
        </p:pic>
        <p:grpSp>
          <p:nvGrpSpPr>
            <p:cNvPr id="148" name="Group 147"/>
            <p:cNvGrpSpPr/>
            <p:nvPr/>
          </p:nvGrpSpPr>
          <p:grpSpPr>
            <a:xfrm>
              <a:off x="5039788" y="3158287"/>
              <a:ext cx="643593" cy="838542"/>
              <a:chOff x="4319129" y="3592319"/>
              <a:chExt cx="701815" cy="914400"/>
            </a:xfrm>
          </p:grpSpPr>
          <p:pic>
            <p:nvPicPr>
              <p:cNvPr id="168" name="Picture 167" descr="ip. hsc70 [1].png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6874" y="3592319"/>
                <a:ext cx="664070" cy="914400"/>
              </a:xfrm>
              <a:prstGeom prst="rect">
                <a:avLst/>
              </a:prstGeom>
            </p:spPr>
          </p:pic>
          <p:grpSp>
            <p:nvGrpSpPr>
              <p:cNvPr id="169" name="Group 168"/>
              <p:cNvGrpSpPr/>
              <p:nvPr/>
            </p:nvGrpSpPr>
            <p:grpSpPr>
              <a:xfrm>
                <a:off x="4319129" y="3709266"/>
                <a:ext cx="33702" cy="657994"/>
                <a:chOff x="3696852" y="366646"/>
                <a:chExt cx="43735" cy="460227"/>
              </a:xfrm>
            </p:grpSpPr>
            <p:cxnSp>
              <p:nvCxnSpPr>
                <p:cNvPr id="170" name="Straight Connector 169"/>
                <p:cNvCxnSpPr/>
                <p:nvPr/>
              </p:nvCxnSpPr>
              <p:spPr>
                <a:xfrm flipH="1">
                  <a:off x="3696852" y="36664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 flipH="1">
                  <a:off x="3696852" y="41196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/>
                <p:cNvCxnSpPr/>
                <p:nvPr/>
              </p:nvCxnSpPr>
              <p:spPr>
                <a:xfrm flipH="1">
                  <a:off x="3696852" y="45459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 flipH="1">
                  <a:off x="3696852" y="519938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>
                <a:xfrm flipH="1">
                  <a:off x="3696852" y="54892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 flipH="1">
                  <a:off x="3696852" y="62636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/>
                <p:nvPr/>
              </p:nvCxnSpPr>
              <p:spPr>
                <a:xfrm flipH="1">
                  <a:off x="3696852" y="7521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/>
              </p:nvCxnSpPr>
              <p:spPr>
                <a:xfrm flipH="1">
                  <a:off x="3696852" y="826873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9" name="Group 148"/>
            <p:cNvGrpSpPr/>
            <p:nvPr/>
          </p:nvGrpSpPr>
          <p:grpSpPr>
            <a:xfrm>
              <a:off x="5045323" y="4024723"/>
              <a:ext cx="628223" cy="838542"/>
              <a:chOff x="4325164" y="4537136"/>
              <a:chExt cx="685055" cy="914400"/>
            </a:xfrm>
          </p:grpSpPr>
          <p:pic>
            <p:nvPicPr>
              <p:cNvPr id="158" name="Picture 157" descr="ip - g.i.a.t [2].png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5983" y="4537136"/>
                <a:ext cx="644236" cy="914400"/>
              </a:xfrm>
              <a:prstGeom prst="rect">
                <a:avLst/>
              </a:prstGeom>
            </p:spPr>
          </p:pic>
          <p:grpSp>
            <p:nvGrpSpPr>
              <p:cNvPr id="159" name="Group 158"/>
              <p:cNvGrpSpPr/>
              <p:nvPr/>
            </p:nvGrpSpPr>
            <p:grpSpPr>
              <a:xfrm>
                <a:off x="4325164" y="4654083"/>
                <a:ext cx="33702" cy="657994"/>
                <a:chOff x="3696852" y="366646"/>
                <a:chExt cx="43735" cy="460227"/>
              </a:xfrm>
            </p:grpSpPr>
            <p:cxnSp>
              <p:nvCxnSpPr>
                <p:cNvPr id="160" name="Straight Connector 159"/>
                <p:cNvCxnSpPr/>
                <p:nvPr/>
              </p:nvCxnSpPr>
              <p:spPr>
                <a:xfrm flipH="1">
                  <a:off x="3696852" y="366646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flipH="1">
                  <a:off x="3696852" y="41196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/>
                <p:cNvCxnSpPr/>
                <p:nvPr/>
              </p:nvCxnSpPr>
              <p:spPr>
                <a:xfrm flipH="1">
                  <a:off x="3696852" y="45459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/>
                <p:cNvCxnSpPr/>
                <p:nvPr/>
              </p:nvCxnSpPr>
              <p:spPr>
                <a:xfrm flipH="1">
                  <a:off x="3696852" y="519938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 flipH="1">
                  <a:off x="3696852" y="54892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 flipH="1">
                  <a:off x="3696852" y="62636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 flipH="1">
                  <a:off x="3696852" y="7521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 flipH="1">
                  <a:off x="3696852" y="826873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0" name="Rectangle 149"/>
            <p:cNvSpPr/>
            <p:nvPr/>
          </p:nvSpPr>
          <p:spPr>
            <a:xfrm>
              <a:off x="5067875" y="1561767"/>
              <a:ext cx="383830" cy="14083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 rot="16200000">
              <a:off x="5308929" y="1530760"/>
              <a:ext cx="410775" cy="194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>
                  <a:solidFill>
                    <a:srgbClr val="C0504D"/>
                  </a:solidFill>
                  <a:latin typeface="Arial"/>
                  <a:cs typeface="Arial"/>
                </a:rPr>
                <a:t>h</a:t>
              </a:r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5065839" y="2576824"/>
              <a:ext cx="383830" cy="14083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 rot="16200000">
              <a:off x="5302145" y="2558398"/>
              <a:ext cx="420272" cy="169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GAPDH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5390605" y="3339818"/>
              <a:ext cx="289724" cy="14083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 rot="16200000">
              <a:off x="5534947" y="3312984"/>
              <a:ext cx="410775" cy="194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>
                  <a:solidFill>
                    <a:srgbClr val="C0504D"/>
                  </a:solidFill>
                  <a:latin typeface="Arial"/>
                  <a:cs typeface="Arial"/>
                </a:rPr>
                <a:t>h</a:t>
              </a:r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sc70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5375558" y="4394814"/>
              <a:ext cx="289724" cy="140839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 rot="16200000">
              <a:off x="5587694" y="4380560"/>
              <a:ext cx="275187" cy="169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I</a:t>
              </a:r>
              <a:r>
                <a:rPr lang="en-US" sz="600" dirty="0" smtClean="0">
                  <a:solidFill>
                    <a:srgbClr val="C0504D"/>
                  </a:solidFill>
                  <a:latin typeface="Symbol" charset="2"/>
                  <a:cs typeface="Symbol" charset="2"/>
                </a:rPr>
                <a:t>k</a:t>
              </a:r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B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15" name="Group 614"/>
          <p:cNvGrpSpPr/>
          <p:nvPr/>
        </p:nvGrpSpPr>
        <p:grpSpPr>
          <a:xfrm>
            <a:off x="5246728" y="4500710"/>
            <a:ext cx="1031648" cy="1951088"/>
            <a:chOff x="5028805" y="4572122"/>
            <a:chExt cx="1031648" cy="1951088"/>
          </a:xfrm>
        </p:grpSpPr>
        <p:pic>
          <p:nvPicPr>
            <p:cNvPr id="131" name="Picture 130" descr="TA7B.input - Atg7.Atg5.actin [1].png"/>
            <p:cNvPicPr>
              <a:picLocks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8634" y="5608810"/>
              <a:ext cx="541051" cy="914400"/>
            </a:xfrm>
            <a:prstGeom prst="rect">
              <a:avLst/>
            </a:prstGeom>
          </p:spPr>
        </p:pic>
        <p:grpSp>
          <p:nvGrpSpPr>
            <p:cNvPr id="532" name="Group 531"/>
            <p:cNvGrpSpPr/>
            <p:nvPr/>
          </p:nvGrpSpPr>
          <p:grpSpPr>
            <a:xfrm>
              <a:off x="5028805" y="4572122"/>
              <a:ext cx="1031648" cy="1834715"/>
              <a:chOff x="4810268" y="4825889"/>
              <a:chExt cx="1031648" cy="1834715"/>
            </a:xfrm>
          </p:grpSpPr>
          <p:sp>
            <p:nvSpPr>
              <p:cNvPr id="112" name="TextBox 111"/>
              <p:cNvSpPr txBox="1"/>
              <p:nvPr/>
            </p:nvSpPr>
            <p:spPr>
              <a:xfrm>
                <a:off x="4810268" y="4825889"/>
                <a:ext cx="37702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80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S5e</a:t>
                </a:r>
                <a:endParaRPr lang="en-US" sz="8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2" name="Group 131"/>
              <p:cNvGrpSpPr/>
              <p:nvPr/>
            </p:nvGrpSpPr>
            <p:grpSpPr>
              <a:xfrm>
                <a:off x="5117091" y="5884959"/>
                <a:ext cx="33702" cy="775645"/>
                <a:chOff x="3696852" y="352675"/>
                <a:chExt cx="43735" cy="817330"/>
              </a:xfrm>
            </p:grpSpPr>
            <p:cxnSp>
              <p:nvCxnSpPr>
                <p:cNvPr id="133" name="Straight Connector 132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 flipH="1">
                  <a:off x="3696852" y="52723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 flipH="1">
                  <a:off x="3696852" y="864622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 flipH="1">
                  <a:off x="3696852" y="973021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FF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 flipH="1">
                  <a:off x="3696852" y="117000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0" name="Straight Connector 119"/>
              <p:cNvCxnSpPr/>
              <p:nvPr/>
            </p:nvCxnSpPr>
            <p:spPr>
              <a:xfrm flipH="1">
                <a:off x="5117091" y="4938707"/>
                <a:ext cx="3370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H="1">
                <a:off x="5117091" y="4979094"/>
                <a:ext cx="33702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H="1">
                <a:off x="5117091" y="5030813"/>
                <a:ext cx="33702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H="1">
                <a:off x="5117091" y="5104366"/>
                <a:ext cx="33702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>
                <a:off x="5117091" y="5136499"/>
                <a:ext cx="33702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>
                <a:off x="5117091" y="5212299"/>
                <a:ext cx="33702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H="1">
                <a:off x="5117091" y="5331681"/>
                <a:ext cx="33702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H="1">
                <a:off x="5117091" y="5424544"/>
                <a:ext cx="33702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H="1">
                <a:off x="5117091" y="5527414"/>
                <a:ext cx="33702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H="1">
                <a:off x="5117091" y="5714352"/>
                <a:ext cx="33702" cy="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0" name="Picture 129" descr="TA7B.input - L2A.Atg7.L2B.LC3 [5].png"/>
              <p:cNvPicPr>
                <a:picLocks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355" r="13115"/>
              <a:stretch/>
            </p:blipFill>
            <p:spPr>
              <a:xfrm>
                <a:off x="5158033" y="4893169"/>
                <a:ext cx="535781" cy="914400"/>
              </a:xfrm>
              <a:prstGeom prst="rect">
                <a:avLst/>
              </a:prstGeom>
            </p:spPr>
          </p:pic>
          <p:sp>
            <p:nvSpPr>
              <p:cNvPr id="116" name="Rectangle 115"/>
              <p:cNvSpPr/>
              <p:nvPr/>
            </p:nvSpPr>
            <p:spPr>
              <a:xfrm>
                <a:off x="5160129" y="6017729"/>
                <a:ext cx="539703" cy="153580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 rot="16200000">
                <a:off x="5571721" y="5963823"/>
                <a:ext cx="35572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Actin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5158782" y="5360319"/>
                <a:ext cx="539703" cy="232781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 rot="16200000">
                <a:off x="5478651" y="5383845"/>
                <a:ext cx="539170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LC3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517" name="Group 516"/>
          <p:cNvGrpSpPr/>
          <p:nvPr/>
        </p:nvGrpSpPr>
        <p:grpSpPr>
          <a:xfrm>
            <a:off x="2440485" y="1073327"/>
            <a:ext cx="1840714" cy="3253843"/>
            <a:chOff x="2969715" y="1325131"/>
            <a:chExt cx="1840714" cy="3253843"/>
          </a:xfrm>
        </p:grpSpPr>
        <p:sp>
          <p:nvSpPr>
            <p:cNvPr id="62" name="TextBox 61"/>
            <p:cNvSpPr txBox="1"/>
            <p:nvPr/>
          </p:nvSpPr>
          <p:spPr>
            <a:xfrm>
              <a:off x="3815652" y="1325131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S3d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4080829" y="2990797"/>
              <a:ext cx="729600" cy="786384"/>
              <a:chOff x="9042698" y="2063258"/>
              <a:chExt cx="738744" cy="786384"/>
            </a:xfrm>
          </p:grpSpPr>
          <p:pic>
            <p:nvPicPr>
              <p:cNvPr id="101" name="Picture 100"/>
              <p:cNvPicPr>
                <a:picLocks/>
              </p:cNvPicPr>
              <p:nvPr/>
            </p:nvPicPr>
            <p:blipFill rotWithShape="1">
              <a:blip r:embed="rId23"/>
              <a:srcRect l="3833" t="-100" r="52469" b="138"/>
              <a:stretch/>
            </p:blipFill>
            <p:spPr>
              <a:xfrm>
                <a:off x="9075903" y="2063258"/>
                <a:ext cx="548640" cy="786384"/>
              </a:xfrm>
              <a:prstGeom prst="rect">
                <a:avLst/>
              </a:prstGeom>
            </p:spPr>
          </p:pic>
          <p:grpSp>
            <p:nvGrpSpPr>
              <p:cNvPr id="102" name="Group 101"/>
              <p:cNvGrpSpPr/>
              <p:nvPr/>
            </p:nvGrpSpPr>
            <p:grpSpPr>
              <a:xfrm>
                <a:off x="9042698" y="2147069"/>
                <a:ext cx="29088" cy="638335"/>
                <a:chOff x="3696852" y="352675"/>
                <a:chExt cx="43735" cy="402699"/>
              </a:xfrm>
            </p:grpSpPr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flipH="1">
                  <a:off x="3696852" y="51558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flipH="1">
                  <a:off x="3696852" y="62957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H="1">
                  <a:off x="3696852" y="755374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" name="Rectangle 102"/>
              <p:cNvSpPr/>
              <p:nvPr/>
            </p:nvSpPr>
            <p:spPr>
              <a:xfrm>
                <a:off x="9066364" y="2428015"/>
                <a:ext cx="558179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 rot="16200000">
                <a:off x="9489850" y="2414835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PLIN3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4080829" y="3792590"/>
              <a:ext cx="724639" cy="786384"/>
              <a:chOff x="9042698" y="2865806"/>
              <a:chExt cx="733783" cy="786384"/>
            </a:xfrm>
          </p:grpSpPr>
          <p:pic>
            <p:nvPicPr>
              <p:cNvPr id="89" name="Picture 88"/>
              <p:cNvPicPr>
                <a:picLocks/>
              </p:cNvPicPr>
              <p:nvPr/>
            </p:nvPicPr>
            <p:blipFill rotWithShape="1">
              <a:blip r:embed="rId24"/>
              <a:srcRect l="9136" t="294" r="50050" b="2138"/>
              <a:stretch/>
            </p:blipFill>
            <p:spPr>
              <a:xfrm>
                <a:off x="9076021" y="2865806"/>
                <a:ext cx="548640" cy="786384"/>
              </a:xfrm>
              <a:prstGeom prst="rect">
                <a:avLst/>
              </a:prstGeom>
            </p:spPr>
          </p:pic>
          <p:grpSp>
            <p:nvGrpSpPr>
              <p:cNvPr id="90" name="Group 89"/>
              <p:cNvGrpSpPr/>
              <p:nvPr/>
            </p:nvGrpSpPr>
            <p:grpSpPr>
              <a:xfrm>
                <a:off x="9042698" y="2908026"/>
                <a:ext cx="30364" cy="672742"/>
                <a:chOff x="3696852" y="352675"/>
                <a:chExt cx="43735" cy="497961"/>
              </a:xfrm>
            </p:grpSpPr>
            <p:cxnSp>
              <p:nvCxnSpPr>
                <p:cNvPr id="93" name="Straight Connector 92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flipH="1">
                  <a:off x="3696852" y="51558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H="1">
                  <a:off x="3696852" y="850636"/>
                  <a:ext cx="43735" cy="0"/>
                </a:xfrm>
                <a:prstGeom prst="line">
                  <a:avLst/>
                </a:prstGeom>
                <a:ln w="12700" cmpd="sng">
                  <a:solidFill>
                    <a:srgbClr val="66006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1" name="Rectangle 90"/>
              <p:cNvSpPr/>
              <p:nvPr/>
            </p:nvSpPr>
            <p:spPr>
              <a:xfrm>
                <a:off x="9069439" y="3014904"/>
                <a:ext cx="555104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 rot="16200000">
                <a:off x="9489154" y="2979769"/>
                <a:ext cx="3899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hsc70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4080829" y="1387213"/>
              <a:ext cx="726980" cy="786384"/>
              <a:chOff x="9042698" y="455176"/>
              <a:chExt cx="736124" cy="786384"/>
            </a:xfrm>
          </p:grpSpPr>
          <p:pic>
            <p:nvPicPr>
              <p:cNvPr id="78" name="Picture 77"/>
              <p:cNvPicPr>
                <a:picLocks/>
              </p:cNvPicPr>
              <p:nvPr/>
            </p:nvPicPr>
            <p:blipFill rotWithShape="1">
              <a:blip r:embed="rId25"/>
              <a:srcRect l="53435" t="-131" r="3559" b="81"/>
              <a:stretch/>
            </p:blipFill>
            <p:spPr>
              <a:xfrm>
                <a:off x="9078154" y="455176"/>
                <a:ext cx="548640" cy="786384"/>
              </a:xfrm>
              <a:prstGeom prst="rect">
                <a:avLst/>
              </a:prstGeom>
            </p:spPr>
          </p:pic>
          <p:grpSp>
            <p:nvGrpSpPr>
              <p:cNvPr id="79" name="Group 78"/>
              <p:cNvGrpSpPr/>
              <p:nvPr/>
            </p:nvGrpSpPr>
            <p:grpSpPr>
              <a:xfrm>
                <a:off x="9042698" y="586298"/>
                <a:ext cx="30685" cy="518804"/>
                <a:chOff x="3696852" y="391819"/>
                <a:chExt cx="43735" cy="277780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 flipH="1">
                  <a:off x="3696852" y="3918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flipH="1">
                  <a:off x="3696852" y="42133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H="1">
                  <a:off x="3696852" y="45458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flipH="1">
                  <a:off x="3696852" y="53303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flipH="1">
                  <a:off x="3696852" y="580402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 flipH="1">
                  <a:off x="3696852" y="66959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0" name="Rectangle 79"/>
              <p:cNvSpPr/>
              <p:nvPr/>
            </p:nvSpPr>
            <p:spPr>
              <a:xfrm>
                <a:off x="9077930" y="774969"/>
                <a:ext cx="555433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 rot="16200000">
                <a:off x="9487230" y="624146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PLIN3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080829" y="2189005"/>
              <a:ext cx="729599" cy="786384"/>
              <a:chOff x="9042698" y="1258333"/>
              <a:chExt cx="738743" cy="786384"/>
            </a:xfrm>
          </p:grpSpPr>
          <p:pic>
            <p:nvPicPr>
              <p:cNvPr id="67" name="Picture 66"/>
              <p:cNvPicPr>
                <a:picLocks/>
              </p:cNvPicPr>
              <p:nvPr/>
            </p:nvPicPr>
            <p:blipFill rotWithShape="1">
              <a:blip r:embed="rId26"/>
              <a:srcRect l="53292" t="2465" r="3817" b="412"/>
              <a:stretch/>
            </p:blipFill>
            <p:spPr>
              <a:xfrm>
                <a:off x="9078154" y="1258333"/>
                <a:ext cx="548640" cy="786384"/>
              </a:xfrm>
              <a:prstGeom prst="rect">
                <a:avLst/>
              </a:prstGeom>
            </p:spPr>
          </p:pic>
          <p:grpSp>
            <p:nvGrpSpPr>
              <p:cNvPr id="68" name="Group 67"/>
              <p:cNvGrpSpPr/>
              <p:nvPr/>
            </p:nvGrpSpPr>
            <p:grpSpPr>
              <a:xfrm>
                <a:off x="9042698" y="1375285"/>
                <a:ext cx="30685" cy="509661"/>
                <a:chOff x="3696852" y="391819"/>
                <a:chExt cx="43735" cy="277780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 flipH="1">
                  <a:off x="3696852" y="3918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3696852" y="42133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flipH="1">
                  <a:off x="3696852" y="45458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3696852" y="53303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flipH="1">
                  <a:off x="3696852" y="580402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 flipH="1">
                  <a:off x="3696852" y="66959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Rectangle 68"/>
              <p:cNvSpPr/>
              <p:nvPr/>
            </p:nvSpPr>
            <p:spPr>
              <a:xfrm>
                <a:off x="9083750" y="1476581"/>
                <a:ext cx="543044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 rot="16200000">
                <a:off x="9494114" y="1446746"/>
                <a:ext cx="3899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hsc70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239795" y="1383939"/>
              <a:ext cx="728476" cy="786384"/>
              <a:chOff x="8026279" y="1255676"/>
              <a:chExt cx="728476" cy="786384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 rotWithShape="1">
              <a:blip r:embed="rId27"/>
              <a:srcRect l="50091" t="-295" r="9316" b="-305"/>
              <a:stretch/>
            </p:blipFill>
            <p:spPr>
              <a:xfrm>
                <a:off x="8056966" y="1255676"/>
                <a:ext cx="541732" cy="786384"/>
              </a:xfrm>
              <a:prstGeom prst="rect">
                <a:avLst/>
              </a:prstGeom>
            </p:spPr>
          </p:pic>
          <p:grpSp>
            <p:nvGrpSpPr>
              <p:cNvPr id="52" name="Group 51"/>
              <p:cNvGrpSpPr/>
              <p:nvPr/>
            </p:nvGrpSpPr>
            <p:grpSpPr>
              <a:xfrm>
                <a:off x="8026279" y="1319562"/>
                <a:ext cx="30685" cy="555637"/>
                <a:chOff x="3696852" y="352675"/>
                <a:chExt cx="43735" cy="326244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H="1">
                  <a:off x="3696852" y="53862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3696852" y="58785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H="1">
                  <a:off x="3696852" y="6789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Rectangle 52"/>
              <p:cNvSpPr/>
              <p:nvPr/>
            </p:nvSpPr>
            <p:spPr>
              <a:xfrm>
                <a:off x="8066721" y="1567762"/>
                <a:ext cx="531977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 rot="16200000">
                <a:off x="8463163" y="1533098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969715" y="1325131"/>
              <a:ext cx="3770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S3c</a:t>
              </a:r>
              <a:endParaRPr lang="en-US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239795" y="2182560"/>
              <a:ext cx="723677" cy="786384"/>
              <a:chOff x="8031077" y="1243846"/>
              <a:chExt cx="723677" cy="786384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28"/>
              <a:srcRect l="51261" t="507" r="9207" b="553"/>
              <a:stretch/>
            </p:blipFill>
            <p:spPr>
              <a:xfrm>
                <a:off x="8061821" y="1243846"/>
                <a:ext cx="541732" cy="786384"/>
              </a:xfrm>
              <a:prstGeom prst="rect">
                <a:avLst/>
              </a:prstGeom>
            </p:spPr>
          </p:pic>
          <p:grpSp>
            <p:nvGrpSpPr>
              <p:cNvPr id="41" name="Group 40"/>
              <p:cNvGrpSpPr/>
              <p:nvPr/>
            </p:nvGrpSpPr>
            <p:grpSpPr>
              <a:xfrm>
                <a:off x="8031077" y="1307733"/>
                <a:ext cx="30685" cy="555637"/>
                <a:chOff x="3696852" y="352675"/>
                <a:chExt cx="43735" cy="326244"/>
              </a:xfrm>
            </p:grpSpPr>
            <p:cxnSp>
              <p:nvCxnSpPr>
                <p:cNvPr id="44" name="Straight Connector 43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H="1">
                  <a:off x="3696852" y="53862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H="1">
                  <a:off x="3696852" y="58785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3696852" y="6789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Rectangle 41"/>
              <p:cNvSpPr/>
              <p:nvPr/>
            </p:nvSpPr>
            <p:spPr>
              <a:xfrm>
                <a:off x="8063521" y="1474795"/>
                <a:ext cx="535177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 rot="16200000">
                <a:off x="8467427" y="1444697"/>
                <a:ext cx="3899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>
                    <a:solidFill>
                      <a:srgbClr val="C0504D"/>
                    </a:solidFill>
                    <a:latin typeface="Arial"/>
                    <a:cs typeface="Arial"/>
                  </a:rPr>
                  <a:t>h</a:t>
                </a:r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sc70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239795" y="3779802"/>
              <a:ext cx="723851" cy="786384"/>
              <a:chOff x="8021450" y="2862103"/>
              <a:chExt cx="732995" cy="786384"/>
            </a:xfrm>
          </p:grpSpPr>
          <p:pic>
            <p:nvPicPr>
              <p:cNvPr id="29" name="Picture 28"/>
              <p:cNvPicPr>
                <a:picLocks/>
              </p:cNvPicPr>
              <p:nvPr/>
            </p:nvPicPr>
            <p:blipFill rotWithShape="1">
              <a:blip r:embed="rId28"/>
              <a:srcRect l="6842" t="509" r="51730" b="-1899"/>
              <a:stretch/>
            </p:blipFill>
            <p:spPr>
              <a:xfrm>
                <a:off x="8053404" y="2862103"/>
                <a:ext cx="548640" cy="786384"/>
              </a:xfrm>
              <a:prstGeom prst="rect">
                <a:avLst/>
              </a:prstGeom>
            </p:spPr>
          </p:pic>
          <p:grpSp>
            <p:nvGrpSpPr>
              <p:cNvPr id="30" name="Group 29"/>
              <p:cNvGrpSpPr/>
              <p:nvPr/>
            </p:nvGrpSpPr>
            <p:grpSpPr>
              <a:xfrm>
                <a:off x="8021450" y="2920724"/>
                <a:ext cx="30685" cy="622968"/>
                <a:chOff x="3696852" y="352675"/>
                <a:chExt cx="43735" cy="414093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flipH="1">
                  <a:off x="3696852" y="515581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3696852" y="56109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H="1">
                  <a:off x="3696852" y="640970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flipH="1">
                  <a:off x="3696852" y="76676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Rectangle 30"/>
              <p:cNvSpPr/>
              <p:nvPr/>
            </p:nvSpPr>
            <p:spPr>
              <a:xfrm>
                <a:off x="8060028" y="3073655"/>
                <a:ext cx="543476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16200000">
                <a:off x="8467118" y="3028862"/>
                <a:ext cx="3899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>
                    <a:solidFill>
                      <a:srgbClr val="C0504D"/>
                    </a:solidFill>
                    <a:latin typeface="Arial"/>
                    <a:cs typeface="Arial"/>
                  </a:rPr>
                  <a:t>h</a:t>
                </a:r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sc70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239795" y="2981181"/>
              <a:ext cx="730456" cy="786384"/>
              <a:chOff x="8019708" y="2043723"/>
              <a:chExt cx="739600" cy="786384"/>
            </a:xfrm>
          </p:grpSpPr>
          <p:pic>
            <p:nvPicPr>
              <p:cNvPr id="18" name="Picture 17"/>
              <p:cNvPicPr>
                <a:picLocks/>
              </p:cNvPicPr>
              <p:nvPr/>
            </p:nvPicPr>
            <p:blipFill rotWithShape="1">
              <a:blip r:embed="rId29"/>
              <a:srcRect l="3833" t="-605" r="53508" b="295"/>
              <a:stretch/>
            </p:blipFill>
            <p:spPr>
              <a:xfrm>
                <a:off x="8056992" y="2043723"/>
                <a:ext cx="548640" cy="786384"/>
              </a:xfrm>
              <a:prstGeom prst="rect">
                <a:avLst/>
              </a:prstGeom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8057094" y="2437648"/>
                <a:ext cx="548538" cy="133712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8467716" y="2421829"/>
                <a:ext cx="3985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457200"/>
                <a:r>
                  <a:rPr lang="en-US" sz="600" dirty="0" smtClean="0">
                    <a:solidFill>
                      <a:srgbClr val="C0504D"/>
                    </a:solidFill>
                    <a:latin typeface="Arial"/>
                    <a:cs typeface="Arial"/>
                  </a:rPr>
                  <a:t>PLIN2</a:t>
                </a:r>
                <a:endParaRPr lang="en-US" sz="600" dirty="0">
                  <a:solidFill>
                    <a:srgbClr val="C0504D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8019708" y="2155008"/>
                <a:ext cx="30685" cy="555637"/>
                <a:chOff x="3696852" y="352675"/>
                <a:chExt cx="43735" cy="326244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3696852" y="352675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3696852" y="395233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3696852" y="449731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H="1">
                  <a:off x="3696852" y="505367"/>
                  <a:ext cx="43735" cy="0"/>
                </a:xfrm>
                <a:prstGeom prst="line">
                  <a:avLst/>
                </a:prstGeom>
                <a:ln w="19050" cmpd="sng">
                  <a:solidFill>
                    <a:srgbClr val="FF669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H="1">
                  <a:off x="3696852" y="538627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3696852" y="587858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flipH="1">
                  <a:off x="3696852" y="678919"/>
                  <a:ext cx="43735" cy="0"/>
                </a:xfrm>
                <a:prstGeom prst="line">
                  <a:avLst/>
                </a:prstGeom>
                <a:ln w="12700" cmpd="sng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73" name="TextBox 372"/>
          <p:cNvSpPr txBox="1"/>
          <p:nvPr/>
        </p:nvSpPr>
        <p:spPr>
          <a:xfrm>
            <a:off x="1180366" y="4505590"/>
            <a:ext cx="3770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sz="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S2h</a:t>
            </a:r>
            <a:endParaRPr lang="en-US" sz="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5" name="Group 514"/>
          <p:cNvGrpSpPr/>
          <p:nvPr/>
        </p:nvGrpSpPr>
        <p:grpSpPr>
          <a:xfrm>
            <a:off x="1493982" y="4572122"/>
            <a:ext cx="1751991" cy="1663521"/>
            <a:chOff x="7929782" y="5879242"/>
            <a:chExt cx="1751991" cy="1663521"/>
          </a:xfrm>
        </p:grpSpPr>
        <p:pic>
          <p:nvPicPr>
            <p:cNvPr id="512" name="Picture 511"/>
            <p:cNvPicPr>
              <a:picLocks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8780187" y="6683227"/>
              <a:ext cx="740664" cy="859536"/>
            </a:xfrm>
            <a:prstGeom prst="rect">
              <a:avLst/>
            </a:prstGeom>
          </p:spPr>
        </p:pic>
        <p:pic>
          <p:nvPicPr>
            <p:cNvPr id="375" name="Picture 374" descr="ADRP 2.jpg"/>
            <p:cNvPicPr>
              <a:picLocks/>
            </p:cNvPicPr>
            <p:nvPr/>
          </p:nvPicPr>
          <p:blipFill rotWithShape="1">
            <a:blip r:embed="rId31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rightnessContrast bright="20000" contrast="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478" t="6747" r="6121" b="6938"/>
            <a:stretch/>
          </p:blipFill>
          <p:spPr>
            <a:xfrm>
              <a:off x="8780187" y="5879242"/>
              <a:ext cx="740664" cy="789269"/>
            </a:xfrm>
            <a:prstGeom prst="rect">
              <a:avLst/>
            </a:prstGeom>
          </p:spPr>
        </p:pic>
        <p:pic>
          <p:nvPicPr>
            <p:cNvPr id="376" name="Picture 375" descr="TIP47 1.jpg"/>
            <p:cNvPicPr>
              <a:picLocks/>
            </p:cNvPicPr>
            <p:nvPr/>
          </p:nvPicPr>
          <p:blipFill rotWithShape="1">
            <a:blip r:embed="rId33">
              <a:extLst>
                <a:ext uri="{BEBA8EAE-BF5A-486C-A8C5-ECC9F3942E4B}">
                  <a14:imgProps xmlns:a14="http://schemas.microsoft.com/office/drawing/2010/main">
                    <a14:imgLayer r:embed="rId34">
                      <a14:imgEffect>
                        <a14:brightnessContrast bright="10000" contrast="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865" t="1892" r="8541" b="6371"/>
            <a:stretch/>
          </p:blipFill>
          <p:spPr>
            <a:xfrm>
              <a:off x="7962155" y="6694427"/>
              <a:ext cx="739640" cy="838850"/>
            </a:xfrm>
            <a:prstGeom prst="rect">
              <a:avLst/>
            </a:prstGeom>
          </p:spPr>
        </p:pic>
        <p:pic>
          <p:nvPicPr>
            <p:cNvPr id="374" name="Picture 373" descr="ADRP 1.jpg"/>
            <p:cNvPicPr>
              <a:picLocks noChangeAspect="1"/>
            </p:cNvPicPr>
            <p:nvPr/>
          </p:nvPicPr>
          <p:blipFill rotWithShape="1">
            <a:blip r:embed="rId35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brightnessContrast bright="8000" contrast="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72" t="3402" r="6333" b="11731"/>
            <a:stretch/>
          </p:blipFill>
          <p:spPr>
            <a:xfrm>
              <a:off x="7970428" y="5881741"/>
              <a:ext cx="740511" cy="776022"/>
            </a:xfrm>
            <a:prstGeom prst="rect">
              <a:avLst/>
            </a:prstGeom>
          </p:spPr>
        </p:pic>
        <p:grpSp>
          <p:nvGrpSpPr>
            <p:cNvPr id="433" name="Group 432"/>
            <p:cNvGrpSpPr/>
            <p:nvPr/>
          </p:nvGrpSpPr>
          <p:grpSpPr>
            <a:xfrm>
              <a:off x="7929782" y="6710492"/>
              <a:ext cx="33702" cy="666762"/>
              <a:chOff x="3696852" y="394244"/>
              <a:chExt cx="43735" cy="775761"/>
            </a:xfrm>
          </p:grpSpPr>
          <p:cxnSp>
            <p:nvCxnSpPr>
              <p:cNvPr id="434" name="Straight Connector 433"/>
              <p:cNvCxnSpPr/>
              <p:nvPr/>
            </p:nvCxnSpPr>
            <p:spPr>
              <a:xfrm flipH="1">
                <a:off x="3696852" y="394244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/>
              <p:cNvCxnSpPr/>
              <p:nvPr/>
            </p:nvCxnSpPr>
            <p:spPr>
              <a:xfrm flipH="1">
                <a:off x="3696852" y="43302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/>
              <p:cNvCxnSpPr/>
              <p:nvPr/>
            </p:nvCxnSpPr>
            <p:spPr>
              <a:xfrm flipH="1">
                <a:off x="3696852" y="47240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/>
              <p:cNvCxnSpPr/>
              <p:nvPr/>
            </p:nvCxnSpPr>
            <p:spPr>
              <a:xfrm flipH="1">
                <a:off x="3696852" y="864622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/>
              <p:cNvCxnSpPr/>
              <p:nvPr/>
            </p:nvCxnSpPr>
            <p:spPr>
              <a:xfrm flipH="1">
                <a:off x="3696852" y="973021"/>
                <a:ext cx="43735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/>
              <p:cNvCxnSpPr/>
              <p:nvPr/>
            </p:nvCxnSpPr>
            <p:spPr>
              <a:xfrm flipH="1">
                <a:off x="3696852" y="1170005"/>
                <a:ext cx="43735" cy="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4" name="Group 443"/>
            <p:cNvGrpSpPr/>
            <p:nvPr/>
          </p:nvGrpSpPr>
          <p:grpSpPr>
            <a:xfrm>
              <a:off x="7932682" y="5926926"/>
              <a:ext cx="33702" cy="666762"/>
              <a:chOff x="3696852" y="394244"/>
              <a:chExt cx="43735" cy="775761"/>
            </a:xfrm>
          </p:grpSpPr>
          <p:cxnSp>
            <p:nvCxnSpPr>
              <p:cNvPr id="445" name="Straight Connector 444"/>
              <p:cNvCxnSpPr/>
              <p:nvPr/>
            </p:nvCxnSpPr>
            <p:spPr>
              <a:xfrm flipH="1">
                <a:off x="3696852" y="394244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/>
              <p:cNvCxnSpPr/>
              <p:nvPr/>
            </p:nvCxnSpPr>
            <p:spPr>
              <a:xfrm flipH="1">
                <a:off x="3696852" y="433022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/>
              <p:cNvCxnSpPr/>
              <p:nvPr/>
            </p:nvCxnSpPr>
            <p:spPr>
              <a:xfrm flipH="1">
                <a:off x="3696852" y="472405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/>
              <p:cNvCxnSpPr/>
              <p:nvPr/>
            </p:nvCxnSpPr>
            <p:spPr>
              <a:xfrm flipH="1">
                <a:off x="3696852" y="527237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Connector 451"/>
              <p:cNvCxnSpPr/>
              <p:nvPr/>
            </p:nvCxnSpPr>
            <p:spPr>
              <a:xfrm flipH="1">
                <a:off x="3696852" y="864622"/>
                <a:ext cx="43735" cy="0"/>
              </a:xfrm>
              <a:prstGeom prst="line">
                <a:avLst/>
              </a:prstGeom>
              <a:ln w="1270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/>
              <p:cNvCxnSpPr/>
              <p:nvPr/>
            </p:nvCxnSpPr>
            <p:spPr>
              <a:xfrm flipH="1">
                <a:off x="3696852" y="973021"/>
                <a:ext cx="43735" cy="0"/>
              </a:xfrm>
              <a:prstGeom prst="line">
                <a:avLst/>
              </a:prstGeom>
              <a:ln w="12700" cmpd="sng">
                <a:solidFill>
                  <a:srgbClr val="FFFF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/>
              <p:cNvCxnSpPr/>
              <p:nvPr/>
            </p:nvCxnSpPr>
            <p:spPr>
              <a:xfrm flipH="1">
                <a:off x="3696852" y="1170005"/>
                <a:ext cx="43735" cy="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5" name="Group 454"/>
            <p:cNvGrpSpPr/>
            <p:nvPr/>
          </p:nvGrpSpPr>
          <p:grpSpPr>
            <a:xfrm>
              <a:off x="8732327" y="5916531"/>
              <a:ext cx="47837" cy="670882"/>
              <a:chOff x="3696852" y="339883"/>
              <a:chExt cx="43735" cy="426885"/>
            </a:xfrm>
          </p:grpSpPr>
          <p:cxnSp>
            <p:nvCxnSpPr>
              <p:cNvPr id="456" name="Straight Connector 455"/>
              <p:cNvCxnSpPr/>
              <p:nvPr/>
            </p:nvCxnSpPr>
            <p:spPr>
              <a:xfrm flipH="1">
                <a:off x="3696852" y="3398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/>
              <p:cNvCxnSpPr/>
              <p:nvPr/>
            </p:nvCxnSpPr>
            <p:spPr>
              <a:xfrm flipH="1">
                <a:off x="3696852" y="389098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/>
              <p:cNvCxnSpPr/>
              <p:nvPr/>
            </p:nvCxnSpPr>
            <p:spPr>
              <a:xfrm flipH="1">
                <a:off x="3696852" y="43113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/>
              <p:cNvCxnSpPr/>
              <p:nvPr/>
            </p:nvCxnSpPr>
            <p:spPr>
              <a:xfrm flipH="1">
                <a:off x="3696852" y="514836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Straight Connector 459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4" name="Group 463"/>
            <p:cNvGrpSpPr/>
            <p:nvPr/>
          </p:nvGrpSpPr>
          <p:grpSpPr>
            <a:xfrm>
              <a:off x="8732065" y="6725565"/>
              <a:ext cx="47837" cy="670882"/>
              <a:chOff x="3696852" y="339883"/>
              <a:chExt cx="43735" cy="426885"/>
            </a:xfrm>
          </p:grpSpPr>
          <p:cxnSp>
            <p:nvCxnSpPr>
              <p:cNvPr id="465" name="Straight Connector 464"/>
              <p:cNvCxnSpPr/>
              <p:nvPr/>
            </p:nvCxnSpPr>
            <p:spPr>
              <a:xfrm flipH="1">
                <a:off x="3696852" y="339883"/>
                <a:ext cx="4373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/>
              <p:cNvCxnSpPr/>
              <p:nvPr/>
            </p:nvCxnSpPr>
            <p:spPr>
              <a:xfrm flipH="1">
                <a:off x="3696852" y="389098"/>
                <a:ext cx="43735" cy="0"/>
              </a:xfrm>
              <a:prstGeom prst="line">
                <a:avLst/>
              </a:prstGeom>
              <a:ln w="12700" cmpd="sng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/>
              <p:cNvCxnSpPr/>
              <p:nvPr/>
            </p:nvCxnSpPr>
            <p:spPr>
              <a:xfrm flipH="1">
                <a:off x="3696852" y="43113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Straight Connector 467"/>
              <p:cNvCxnSpPr/>
              <p:nvPr/>
            </p:nvCxnSpPr>
            <p:spPr>
              <a:xfrm flipH="1">
                <a:off x="3696852" y="514836"/>
                <a:ext cx="43735" cy="0"/>
              </a:xfrm>
              <a:prstGeom prst="line">
                <a:avLst/>
              </a:prstGeom>
              <a:ln w="19050" cmpd="sng">
                <a:solidFill>
                  <a:srgbClr val="FF66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/>
              <p:cNvCxnSpPr/>
              <p:nvPr/>
            </p:nvCxnSpPr>
            <p:spPr>
              <a:xfrm flipH="1">
                <a:off x="3696852" y="561097"/>
                <a:ext cx="43735" cy="0"/>
              </a:xfrm>
              <a:prstGeom prst="line">
                <a:avLst/>
              </a:prstGeom>
              <a:ln w="1270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/>
              <p:cNvCxnSpPr/>
              <p:nvPr/>
            </p:nvCxnSpPr>
            <p:spPr>
              <a:xfrm flipH="1">
                <a:off x="3696852" y="640970"/>
                <a:ext cx="43735" cy="0"/>
              </a:xfrm>
              <a:prstGeom prst="line">
                <a:avLst/>
              </a:prstGeom>
              <a:ln w="12700" cmpd="sng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/>
              <p:cNvCxnSpPr/>
              <p:nvPr/>
            </p:nvCxnSpPr>
            <p:spPr>
              <a:xfrm flipH="1">
                <a:off x="3696852" y="766768"/>
                <a:ext cx="43735" cy="0"/>
              </a:xfrm>
              <a:prstGeom prst="line">
                <a:avLst/>
              </a:prstGeom>
              <a:ln w="1270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7" name="Rectangle 506"/>
            <p:cNvSpPr/>
            <p:nvPr/>
          </p:nvSpPr>
          <p:spPr>
            <a:xfrm>
              <a:off x="7960257" y="6780204"/>
              <a:ext cx="743835" cy="87322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8" name="TextBox 507"/>
            <p:cNvSpPr txBox="1"/>
            <p:nvPr/>
          </p:nvSpPr>
          <p:spPr>
            <a:xfrm rot="16200000">
              <a:off x="9362452" y="6928912"/>
              <a:ext cx="436414" cy="202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PLIN3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509" name="TextBox 508"/>
            <p:cNvSpPr txBox="1"/>
            <p:nvPr/>
          </p:nvSpPr>
          <p:spPr>
            <a:xfrm rot="16200000">
              <a:off x="9377938" y="6134418"/>
              <a:ext cx="3985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600" dirty="0" smtClean="0">
                  <a:solidFill>
                    <a:srgbClr val="C0504D"/>
                  </a:solidFill>
                  <a:latin typeface="Arial"/>
                  <a:cs typeface="Arial"/>
                </a:rPr>
                <a:t>PLIN2</a:t>
              </a:r>
              <a:endParaRPr lang="en-US" sz="600" dirty="0">
                <a:solidFill>
                  <a:srgbClr val="C0504D"/>
                </a:solidFill>
                <a:latin typeface="Arial"/>
                <a:cs typeface="Arial"/>
              </a:endParaRPr>
            </a:p>
          </p:txBody>
        </p:sp>
        <p:sp>
          <p:nvSpPr>
            <p:cNvPr id="510" name="Rectangle 509"/>
            <p:cNvSpPr/>
            <p:nvPr/>
          </p:nvSpPr>
          <p:spPr>
            <a:xfrm>
              <a:off x="8782006" y="6973879"/>
              <a:ext cx="739900" cy="112721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3" name="Rectangle 512"/>
            <p:cNvSpPr/>
            <p:nvPr/>
          </p:nvSpPr>
          <p:spPr>
            <a:xfrm>
              <a:off x="8783672" y="6177003"/>
              <a:ext cx="738234" cy="112721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4" name="Rectangle 513"/>
            <p:cNvSpPr/>
            <p:nvPr/>
          </p:nvSpPr>
          <p:spPr>
            <a:xfrm>
              <a:off x="7967523" y="6005495"/>
              <a:ext cx="749397" cy="112721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526" name="Picture 525"/>
          <p:cNvPicPr>
            <a:picLocks/>
          </p:cNvPicPr>
          <p:nvPr/>
        </p:nvPicPr>
        <p:blipFill rotWithShape="1">
          <a:blip r:embed="rId37"/>
          <a:srcRect l="11731" t="8877" r="26051" b="432"/>
          <a:stretch/>
        </p:blipFill>
        <p:spPr>
          <a:xfrm>
            <a:off x="5373194" y="1127120"/>
            <a:ext cx="454018" cy="728402"/>
          </a:xfrm>
          <a:prstGeom prst="rect">
            <a:avLst/>
          </a:prstGeom>
        </p:spPr>
      </p:pic>
      <p:pic>
        <p:nvPicPr>
          <p:cNvPr id="527" name="Picture 526"/>
          <p:cNvPicPr>
            <a:picLocks/>
          </p:cNvPicPr>
          <p:nvPr/>
        </p:nvPicPr>
        <p:blipFill rotWithShape="1">
          <a:blip r:embed="rId38"/>
          <a:srcRect l="5629" t="19949" r="13153" b="1317"/>
          <a:stretch/>
        </p:blipFill>
        <p:spPr>
          <a:xfrm>
            <a:off x="5373194" y="1875136"/>
            <a:ext cx="457216" cy="731520"/>
          </a:xfrm>
          <a:prstGeom prst="rect">
            <a:avLst/>
          </a:prstGeom>
        </p:spPr>
      </p:pic>
      <p:pic>
        <p:nvPicPr>
          <p:cNvPr id="528" name="Picture 527"/>
          <p:cNvPicPr>
            <a:picLocks/>
          </p:cNvPicPr>
          <p:nvPr/>
        </p:nvPicPr>
        <p:blipFill rotWithShape="1">
          <a:blip r:embed="rId39"/>
          <a:srcRect l="10246" t="715" r="6421" b="369"/>
          <a:stretch/>
        </p:blipFill>
        <p:spPr>
          <a:xfrm>
            <a:off x="5373194" y="2629535"/>
            <a:ext cx="450709" cy="731520"/>
          </a:xfrm>
          <a:prstGeom prst="rect">
            <a:avLst/>
          </a:prstGeom>
        </p:spPr>
      </p:pic>
      <p:sp>
        <p:nvSpPr>
          <p:cNvPr id="529" name="TextBox 528"/>
          <p:cNvSpPr txBox="1"/>
          <p:nvPr/>
        </p:nvSpPr>
        <p:spPr>
          <a:xfrm>
            <a:off x="5045474" y="1060851"/>
            <a:ext cx="3770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sz="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S5c</a:t>
            </a:r>
            <a:endParaRPr lang="en-US" sz="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3" name="TextBox 532"/>
          <p:cNvSpPr txBox="1"/>
          <p:nvPr/>
        </p:nvSpPr>
        <p:spPr>
          <a:xfrm rot="16200000">
            <a:off x="5684821" y="1323697"/>
            <a:ext cx="38985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sz="600" dirty="0" smtClean="0">
                <a:solidFill>
                  <a:srgbClr val="C0504D"/>
                </a:solidFill>
                <a:latin typeface="Arial"/>
                <a:cs typeface="Arial"/>
              </a:rPr>
              <a:t>ATGL</a:t>
            </a:r>
            <a:endParaRPr lang="en-US" sz="600" dirty="0">
              <a:solidFill>
                <a:srgbClr val="C0504D"/>
              </a:solidFill>
              <a:latin typeface="Arial"/>
              <a:cs typeface="Arial"/>
            </a:endParaRPr>
          </a:p>
        </p:txBody>
      </p:sp>
      <p:sp>
        <p:nvSpPr>
          <p:cNvPr id="534" name="TextBox 533"/>
          <p:cNvSpPr txBox="1"/>
          <p:nvPr/>
        </p:nvSpPr>
        <p:spPr>
          <a:xfrm rot="16200000">
            <a:off x="5684821" y="2092096"/>
            <a:ext cx="38985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sz="600" dirty="0" smtClean="0">
                <a:solidFill>
                  <a:srgbClr val="C0504D"/>
                </a:solidFill>
                <a:latin typeface="Arial"/>
                <a:cs typeface="Arial"/>
              </a:rPr>
              <a:t>ATGL</a:t>
            </a:r>
            <a:endParaRPr lang="en-US" sz="600" dirty="0">
              <a:solidFill>
                <a:srgbClr val="C0504D"/>
              </a:solidFill>
              <a:latin typeface="Arial"/>
              <a:cs typeface="Arial"/>
            </a:endParaRPr>
          </a:p>
        </p:txBody>
      </p:sp>
      <p:sp>
        <p:nvSpPr>
          <p:cNvPr id="535" name="TextBox 534"/>
          <p:cNvSpPr txBox="1"/>
          <p:nvPr/>
        </p:nvSpPr>
        <p:spPr>
          <a:xfrm rot="16200000">
            <a:off x="5684821" y="2811065"/>
            <a:ext cx="38985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sz="600" dirty="0" smtClean="0">
                <a:solidFill>
                  <a:srgbClr val="C0504D"/>
                </a:solidFill>
                <a:latin typeface="Arial"/>
                <a:cs typeface="Arial"/>
              </a:rPr>
              <a:t>ATGL</a:t>
            </a:r>
            <a:endParaRPr lang="en-US" sz="600" dirty="0">
              <a:solidFill>
                <a:srgbClr val="C0504D"/>
              </a:solidFill>
              <a:latin typeface="Arial"/>
              <a:cs typeface="Arial"/>
            </a:endParaRPr>
          </a:p>
        </p:txBody>
      </p:sp>
      <p:sp>
        <p:nvSpPr>
          <p:cNvPr id="536" name="Rectangle 535"/>
          <p:cNvSpPr/>
          <p:nvPr/>
        </p:nvSpPr>
        <p:spPr>
          <a:xfrm>
            <a:off x="5369998" y="1356639"/>
            <a:ext cx="451388" cy="111116"/>
          </a:xfrm>
          <a:prstGeom prst="rect">
            <a:avLst/>
          </a:prstGeom>
          <a:noFill/>
          <a:ln w="635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7" name="Rectangle 536"/>
          <p:cNvSpPr/>
          <p:nvPr/>
        </p:nvSpPr>
        <p:spPr>
          <a:xfrm>
            <a:off x="5377908" y="2136448"/>
            <a:ext cx="451388" cy="111116"/>
          </a:xfrm>
          <a:prstGeom prst="rect">
            <a:avLst/>
          </a:prstGeom>
          <a:noFill/>
          <a:ln w="635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8" name="Rectangle 537"/>
          <p:cNvSpPr/>
          <p:nvPr/>
        </p:nvSpPr>
        <p:spPr>
          <a:xfrm>
            <a:off x="5363005" y="2874429"/>
            <a:ext cx="451388" cy="111116"/>
          </a:xfrm>
          <a:prstGeom prst="rect">
            <a:avLst/>
          </a:prstGeom>
          <a:noFill/>
          <a:ln w="635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585" name="Group 584"/>
          <p:cNvGrpSpPr/>
          <p:nvPr/>
        </p:nvGrpSpPr>
        <p:grpSpPr>
          <a:xfrm>
            <a:off x="5344787" y="2701307"/>
            <a:ext cx="27557" cy="617281"/>
            <a:chOff x="3696852" y="352675"/>
            <a:chExt cx="43735" cy="620346"/>
          </a:xfrm>
        </p:grpSpPr>
        <p:cxnSp>
          <p:nvCxnSpPr>
            <p:cNvPr id="586" name="Straight Connector 585"/>
            <p:cNvCxnSpPr/>
            <p:nvPr/>
          </p:nvCxnSpPr>
          <p:spPr>
            <a:xfrm flipH="1">
              <a:off x="3696852" y="352675"/>
              <a:ext cx="4373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Straight Connector 586"/>
            <p:cNvCxnSpPr/>
            <p:nvPr/>
          </p:nvCxnSpPr>
          <p:spPr>
            <a:xfrm flipH="1">
              <a:off x="3696852" y="395233"/>
              <a:ext cx="43735" cy="0"/>
            </a:xfrm>
            <a:prstGeom prst="line">
              <a:avLst/>
            </a:prstGeom>
            <a:ln w="12700" cmpd="sng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Straight Connector 587"/>
            <p:cNvCxnSpPr/>
            <p:nvPr/>
          </p:nvCxnSpPr>
          <p:spPr>
            <a:xfrm flipH="1">
              <a:off x="3696852" y="449731"/>
              <a:ext cx="43735" cy="0"/>
            </a:xfrm>
            <a:prstGeom prst="line">
              <a:avLst/>
            </a:prstGeom>
            <a:ln w="12700" cmpd="sng">
              <a:solidFill>
                <a:schemeClr val="accent4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Straight Connector 588"/>
            <p:cNvCxnSpPr/>
            <p:nvPr/>
          </p:nvCxnSpPr>
          <p:spPr>
            <a:xfrm flipH="1">
              <a:off x="3696852" y="527237"/>
              <a:ext cx="43735" cy="0"/>
            </a:xfrm>
            <a:prstGeom prst="line">
              <a:avLst/>
            </a:prstGeom>
            <a:ln w="19050" cmpd="sng">
              <a:solidFill>
                <a:srgbClr val="FF66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Straight Connector 589"/>
            <p:cNvCxnSpPr/>
            <p:nvPr/>
          </p:nvCxnSpPr>
          <p:spPr>
            <a:xfrm flipH="1">
              <a:off x="3696852" y="561097"/>
              <a:ext cx="43735" cy="0"/>
            </a:xfrm>
            <a:prstGeom prst="line">
              <a:avLst/>
            </a:prstGeom>
            <a:ln w="12700" cmpd="sng"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Straight Connector 590"/>
            <p:cNvCxnSpPr/>
            <p:nvPr/>
          </p:nvCxnSpPr>
          <p:spPr>
            <a:xfrm flipH="1">
              <a:off x="3696852" y="640970"/>
              <a:ext cx="43735" cy="0"/>
            </a:xfrm>
            <a:prstGeom prst="line">
              <a:avLst/>
            </a:prstGeom>
            <a:ln w="12700" cmpd="sng"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Straight Connector 591"/>
            <p:cNvCxnSpPr/>
            <p:nvPr/>
          </p:nvCxnSpPr>
          <p:spPr>
            <a:xfrm flipH="1">
              <a:off x="3696852" y="766768"/>
              <a:ext cx="43735" cy="0"/>
            </a:xfrm>
            <a:prstGeom prst="line">
              <a:avLst/>
            </a:prstGeom>
            <a:ln w="12700" cmpd="sng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Straight Connector 592"/>
            <p:cNvCxnSpPr/>
            <p:nvPr/>
          </p:nvCxnSpPr>
          <p:spPr>
            <a:xfrm flipH="1">
              <a:off x="3696852" y="864622"/>
              <a:ext cx="43735" cy="0"/>
            </a:xfrm>
            <a:prstGeom prst="line">
              <a:avLst/>
            </a:prstGeom>
            <a:ln w="12700" cmpd="sng"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Straight Connector 593"/>
            <p:cNvCxnSpPr/>
            <p:nvPr/>
          </p:nvCxnSpPr>
          <p:spPr>
            <a:xfrm flipH="1">
              <a:off x="3696852" y="973021"/>
              <a:ext cx="43735" cy="0"/>
            </a:xfrm>
            <a:prstGeom prst="line">
              <a:avLst/>
            </a:prstGeom>
            <a:ln w="12700" cmpd="sng"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5" name="Group 594"/>
          <p:cNvGrpSpPr/>
          <p:nvPr/>
        </p:nvGrpSpPr>
        <p:grpSpPr>
          <a:xfrm>
            <a:off x="5344787" y="1988518"/>
            <a:ext cx="27557" cy="509418"/>
            <a:chOff x="3696852" y="352675"/>
            <a:chExt cx="43735" cy="511947"/>
          </a:xfrm>
        </p:grpSpPr>
        <p:cxnSp>
          <p:nvCxnSpPr>
            <p:cNvPr id="596" name="Straight Connector 595"/>
            <p:cNvCxnSpPr/>
            <p:nvPr/>
          </p:nvCxnSpPr>
          <p:spPr>
            <a:xfrm flipH="1">
              <a:off x="3696852" y="352675"/>
              <a:ext cx="4373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Straight Connector 596"/>
            <p:cNvCxnSpPr/>
            <p:nvPr/>
          </p:nvCxnSpPr>
          <p:spPr>
            <a:xfrm flipH="1">
              <a:off x="3696852" y="395233"/>
              <a:ext cx="43735" cy="0"/>
            </a:xfrm>
            <a:prstGeom prst="line">
              <a:avLst/>
            </a:prstGeom>
            <a:ln w="12700" cmpd="sng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Straight Connector 597"/>
            <p:cNvCxnSpPr/>
            <p:nvPr/>
          </p:nvCxnSpPr>
          <p:spPr>
            <a:xfrm flipH="1">
              <a:off x="3696852" y="449731"/>
              <a:ext cx="43735" cy="0"/>
            </a:xfrm>
            <a:prstGeom prst="line">
              <a:avLst/>
            </a:prstGeom>
            <a:ln w="12700" cmpd="sng">
              <a:solidFill>
                <a:schemeClr val="accent4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Straight Connector 598"/>
            <p:cNvCxnSpPr/>
            <p:nvPr/>
          </p:nvCxnSpPr>
          <p:spPr>
            <a:xfrm flipH="1">
              <a:off x="3696852" y="527237"/>
              <a:ext cx="43735" cy="0"/>
            </a:xfrm>
            <a:prstGeom prst="line">
              <a:avLst/>
            </a:prstGeom>
            <a:ln w="19050" cmpd="sng">
              <a:solidFill>
                <a:srgbClr val="FF66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Straight Connector 599"/>
            <p:cNvCxnSpPr/>
            <p:nvPr/>
          </p:nvCxnSpPr>
          <p:spPr>
            <a:xfrm flipH="1">
              <a:off x="3696852" y="561097"/>
              <a:ext cx="43735" cy="0"/>
            </a:xfrm>
            <a:prstGeom prst="line">
              <a:avLst/>
            </a:prstGeom>
            <a:ln w="12700" cmpd="sng"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Straight Connector 600"/>
            <p:cNvCxnSpPr/>
            <p:nvPr/>
          </p:nvCxnSpPr>
          <p:spPr>
            <a:xfrm flipH="1">
              <a:off x="3696852" y="640970"/>
              <a:ext cx="43735" cy="0"/>
            </a:xfrm>
            <a:prstGeom prst="line">
              <a:avLst/>
            </a:prstGeom>
            <a:ln w="12700" cmpd="sng"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Straight Connector 601"/>
            <p:cNvCxnSpPr/>
            <p:nvPr/>
          </p:nvCxnSpPr>
          <p:spPr>
            <a:xfrm flipH="1">
              <a:off x="3696852" y="766768"/>
              <a:ext cx="43735" cy="0"/>
            </a:xfrm>
            <a:prstGeom prst="line">
              <a:avLst/>
            </a:prstGeom>
            <a:ln w="12700" cmpd="sng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Straight Connector 602"/>
            <p:cNvCxnSpPr/>
            <p:nvPr/>
          </p:nvCxnSpPr>
          <p:spPr>
            <a:xfrm flipH="1">
              <a:off x="3696852" y="864622"/>
              <a:ext cx="43735" cy="0"/>
            </a:xfrm>
            <a:prstGeom prst="line">
              <a:avLst/>
            </a:prstGeom>
            <a:ln w="12700" cmpd="sng"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5" name="Group 604"/>
          <p:cNvGrpSpPr/>
          <p:nvPr/>
        </p:nvGrpSpPr>
        <p:grpSpPr>
          <a:xfrm>
            <a:off x="5344787" y="1192385"/>
            <a:ext cx="27557" cy="617281"/>
            <a:chOff x="3696852" y="352675"/>
            <a:chExt cx="43735" cy="620346"/>
          </a:xfrm>
        </p:grpSpPr>
        <p:cxnSp>
          <p:nvCxnSpPr>
            <p:cNvPr id="606" name="Straight Connector 605"/>
            <p:cNvCxnSpPr/>
            <p:nvPr/>
          </p:nvCxnSpPr>
          <p:spPr>
            <a:xfrm flipH="1">
              <a:off x="3696852" y="352675"/>
              <a:ext cx="4373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Straight Connector 606"/>
            <p:cNvCxnSpPr/>
            <p:nvPr/>
          </p:nvCxnSpPr>
          <p:spPr>
            <a:xfrm flipH="1">
              <a:off x="3696852" y="395233"/>
              <a:ext cx="43735" cy="0"/>
            </a:xfrm>
            <a:prstGeom prst="line">
              <a:avLst/>
            </a:prstGeom>
            <a:ln w="12700" cmpd="sng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Straight Connector 607"/>
            <p:cNvCxnSpPr/>
            <p:nvPr/>
          </p:nvCxnSpPr>
          <p:spPr>
            <a:xfrm flipH="1">
              <a:off x="3696852" y="449731"/>
              <a:ext cx="43735" cy="0"/>
            </a:xfrm>
            <a:prstGeom prst="line">
              <a:avLst/>
            </a:prstGeom>
            <a:ln w="12700" cmpd="sng">
              <a:solidFill>
                <a:schemeClr val="accent4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Straight Connector 608"/>
            <p:cNvCxnSpPr/>
            <p:nvPr/>
          </p:nvCxnSpPr>
          <p:spPr>
            <a:xfrm flipH="1">
              <a:off x="3696852" y="527237"/>
              <a:ext cx="43735" cy="0"/>
            </a:xfrm>
            <a:prstGeom prst="line">
              <a:avLst/>
            </a:prstGeom>
            <a:ln w="19050" cmpd="sng">
              <a:solidFill>
                <a:srgbClr val="FF66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Straight Connector 609"/>
            <p:cNvCxnSpPr/>
            <p:nvPr/>
          </p:nvCxnSpPr>
          <p:spPr>
            <a:xfrm flipH="1">
              <a:off x="3696852" y="561097"/>
              <a:ext cx="43735" cy="0"/>
            </a:xfrm>
            <a:prstGeom prst="line">
              <a:avLst/>
            </a:prstGeom>
            <a:ln w="12700" cmpd="sng"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Straight Connector 610"/>
            <p:cNvCxnSpPr/>
            <p:nvPr/>
          </p:nvCxnSpPr>
          <p:spPr>
            <a:xfrm flipH="1">
              <a:off x="3696852" y="640970"/>
              <a:ext cx="43735" cy="0"/>
            </a:xfrm>
            <a:prstGeom prst="line">
              <a:avLst/>
            </a:prstGeom>
            <a:ln w="12700" cmpd="sng"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Straight Connector 611"/>
            <p:cNvCxnSpPr/>
            <p:nvPr/>
          </p:nvCxnSpPr>
          <p:spPr>
            <a:xfrm flipH="1">
              <a:off x="3696852" y="766768"/>
              <a:ext cx="43735" cy="0"/>
            </a:xfrm>
            <a:prstGeom prst="line">
              <a:avLst/>
            </a:prstGeom>
            <a:ln w="12700" cmpd="sng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Straight Connector 612"/>
            <p:cNvCxnSpPr/>
            <p:nvPr/>
          </p:nvCxnSpPr>
          <p:spPr>
            <a:xfrm flipH="1">
              <a:off x="3696852" y="864622"/>
              <a:ext cx="43735" cy="0"/>
            </a:xfrm>
            <a:prstGeom prst="line">
              <a:avLst/>
            </a:prstGeom>
            <a:ln w="12700" cmpd="sng"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Straight Connector 613"/>
            <p:cNvCxnSpPr/>
            <p:nvPr/>
          </p:nvCxnSpPr>
          <p:spPr>
            <a:xfrm flipH="1">
              <a:off x="3696852" y="973021"/>
              <a:ext cx="43735" cy="0"/>
            </a:xfrm>
            <a:prstGeom prst="line">
              <a:avLst/>
            </a:prstGeom>
            <a:ln w="12700" cmpd="sng"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227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33572</TotalTime>
  <Words>189</Words>
  <Application>Microsoft Macintosh PowerPoint</Application>
  <PresentationFormat>On-screen Show (4:3)</PresentationFormat>
  <Paragraphs>162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Maria Cuervo</dc:creator>
  <cp:lastModifiedBy>Susmita Kaushik</cp:lastModifiedBy>
  <cp:revision>1025</cp:revision>
  <cp:lastPrinted>2015-02-07T13:32:09Z</cp:lastPrinted>
  <dcterms:created xsi:type="dcterms:W3CDTF">2014-04-29T22:08:04Z</dcterms:created>
  <dcterms:modified xsi:type="dcterms:W3CDTF">2015-03-16T01:32:51Z</dcterms:modified>
</cp:coreProperties>
</file>