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10058400" cy="7772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16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177" d="100"/>
          <a:sy n="177" d="100"/>
        </p:scale>
        <p:origin x="-1808" y="-112"/>
      </p:cViewPr>
      <p:guideLst>
        <p:guide orient="horz" pos="2448"/>
        <p:guide pos="316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57300" y="1272011"/>
            <a:ext cx="7543800" cy="2705947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57300" y="4082310"/>
            <a:ext cx="7543800" cy="1876530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2D9B3-33AB-441F-B801-6EA005CA7EA5}" type="datetimeFigureOut">
              <a:rPr lang="en-GB" smtClean="0"/>
              <a:t>9/28/14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9503C-68FC-4A89-AE3C-F0D5F5FF2E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6712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2D9B3-33AB-441F-B801-6EA005CA7EA5}" type="datetimeFigureOut">
              <a:rPr lang="en-GB" smtClean="0"/>
              <a:t>9/28/14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9503C-68FC-4A89-AE3C-F0D5F5FF2E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45375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98043" y="413808"/>
            <a:ext cx="2168843" cy="65867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1515" y="413808"/>
            <a:ext cx="6380798" cy="65867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2D9B3-33AB-441F-B801-6EA005CA7EA5}" type="datetimeFigureOut">
              <a:rPr lang="en-GB" smtClean="0"/>
              <a:t>9/28/14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9503C-68FC-4A89-AE3C-F0D5F5FF2E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88873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2D9B3-33AB-441F-B801-6EA005CA7EA5}" type="datetimeFigureOut">
              <a:rPr lang="en-GB" smtClean="0"/>
              <a:t>9/28/14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9503C-68FC-4A89-AE3C-F0D5F5FF2E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24797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6276" y="1937705"/>
            <a:ext cx="8675370" cy="3233102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6276" y="5201393"/>
            <a:ext cx="8675370" cy="1700212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2D9B3-33AB-441F-B801-6EA005CA7EA5}" type="datetimeFigureOut">
              <a:rPr lang="en-GB" smtClean="0"/>
              <a:t>9/28/14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9503C-68FC-4A89-AE3C-F0D5F5FF2E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72559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1515" y="2069042"/>
            <a:ext cx="4274820" cy="493151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2065" y="2069042"/>
            <a:ext cx="4274820" cy="493151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2D9B3-33AB-441F-B801-6EA005CA7EA5}" type="datetimeFigureOut">
              <a:rPr lang="en-GB" smtClean="0"/>
              <a:t>9/28/14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9503C-68FC-4A89-AE3C-F0D5F5FF2E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4663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413810"/>
            <a:ext cx="8675370" cy="150230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2826" y="1905318"/>
            <a:ext cx="4255174" cy="93376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2826" y="2839085"/>
            <a:ext cx="4255174" cy="417586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2065" y="1905318"/>
            <a:ext cx="4276130" cy="93376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2065" y="2839085"/>
            <a:ext cx="4276130" cy="417586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2D9B3-33AB-441F-B801-6EA005CA7EA5}" type="datetimeFigureOut">
              <a:rPr lang="en-GB" smtClean="0"/>
              <a:t>9/28/14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9503C-68FC-4A89-AE3C-F0D5F5FF2E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59891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2D9B3-33AB-441F-B801-6EA005CA7EA5}" type="datetimeFigureOut">
              <a:rPr lang="en-GB" smtClean="0"/>
              <a:t>9/28/14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9503C-68FC-4A89-AE3C-F0D5F5FF2E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32334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2D9B3-33AB-441F-B801-6EA005CA7EA5}" type="datetimeFigureOut">
              <a:rPr lang="en-GB" smtClean="0"/>
              <a:t>9/28/14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9503C-68FC-4A89-AE3C-F0D5F5FF2E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1488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518160"/>
            <a:ext cx="3244096" cy="181356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76130" y="1119083"/>
            <a:ext cx="5092065" cy="552344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5" y="2331720"/>
            <a:ext cx="3244096" cy="43198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2D9B3-33AB-441F-B801-6EA005CA7EA5}" type="datetimeFigureOut">
              <a:rPr lang="en-GB" smtClean="0"/>
              <a:t>9/28/14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9503C-68FC-4A89-AE3C-F0D5F5FF2E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33093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518160"/>
            <a:ext cx="3244096" cy="181356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76130" y="1119083"/>
            <a:ext cx="5092065" cy="552344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5" y="2331720"/>
            <a:ext cx="3244096" cy="43198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2D9B3-33AB-441F-B801-6EA005CA7EA5}" type="datetimeFigureOut">
              <a:rPr lang="en-GB" smtClean="0"/>
              <a:t>9/28/14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9503C-68FC-4A89-AE3C-F0D5F5FF2E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08749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1515" y="413810"/>
            <a:ext cx="8675370" cy="15023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1515" y="2069042"/>
            <a:ext cx="8675370" cy="49315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02D9B3-33AB-441F-B801-6EA005CA7EA5}" type="datetimeFigureOut">
              <a:rPr lang="en-GB" smtClean="0"/>
              <a:t>9/28/14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D9503C-68FC-4A89-AE3C-F0D5F5FF2E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19228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122729" y="7276892"/>
            <a:ext cx="19356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Figure </a:t>
            </a:r>
            <a:r>
              <a:rPr lang="en-US" sz="1400" b="1" dirty="0" smtClean="0"/>
              <a:t>S1 (Yang et al.)</a:t>
            </a:r>
            <a:endParaRPr lang="en-GB" sz="1400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9556" y="1324573"/>
            <a:ext cx="4572000" cy="518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10676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472" y="1371415"/>
            <a:ext cx="5051045" cy="4617605"/>
          </a:xfrm>
          <a:prstGeom prst="rect">
            <a:avLst/>
          </a:prstGeom>
        </p:spPr>
      </p:pic>
      <p:pic>
        <p:nvPicPr>
          <p:cNvPr id="3" name="Picture 2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7355" y="1371415"/>
            <a:ext cx="5051045" cy="461760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138236" y="7273956"/>
            <a:ext cx="179356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Figure </a:t>
            </a:r>
            <a:r>
              <a:rPr lang="en-US" sz="1400" b="1" dirty="0" smtClean="0"/>
              <a:t>S2 (Yang et al.)</a:t>
            </a:r>
            <a:endParaRPr 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22729875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773</TotalTime>
  <Words>16</Words>
  <Application>Microsoft Macintosh PowerPoint</Application>
  <PresentationFormat>Custom</PresentationFormat>
  <Paragraphs>2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Yang, Jiekun (jy4u)</dc:creator>
  <cp:lastModifiedBy>Ming Li</cp:lastModifiedBy>
  <cp:revision>27</cp:revision>
  <dcterms:created xsi:type="dcterms:W3CDTF">2013-12-03T17:56:36Z</dcterms:created>
  <dcterms:modified xsi:type="dcterms:W3CDTF">2014-09-28T16:53:08Z</dcterms:modified>
</cp:coreProperties>
</file>