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76" r:id="rId2"/>
  </p:sldIdLst>
  <p:sldSz cx="6858000" cy="9906000" type="A4"/>
  <p:notesSz cx="6781800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333333"/>
    <a:srgbClr val="0000FF"/>
    <a:srgbClr val="00FF00"/>
    <a:srgbClr val="0099CC"/>
    <a:srgbClr val="008000"/>
    <a:srgbClr val="99FFCC"/>
    <a:srgbClr val="006600"/>
    <a:srgbClr val="FF00FF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8779" autoAdjust="0"/>
  </p:normalViewPr>
  <p:slideViewPr>
    <p:cSldViewPr>
      <p:cViewPr>
        <p:scale>
          <a:sx n="100" d="100"/>
          <a:sy n="100" d="100"/>
        </p:scale>
        <p:origin x="-1872" y="293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1794B-3248-4A1C-9EE1-611227A9F16C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1451" y="9428583"/>
            <a:ext cx="293878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1BC17-4275-49C9-A6BB-70FA8B61DD91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1804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14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24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593557" y="396701"/>
            <a:ext cx="1735931" cy="845220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85763" y="396701"/>
            <a:ext cx="5093494" cy="845220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717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713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216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85763" y="2311402"/>
            <a:ext cx="3414713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914775" y="2311402"/>
            <a:ext cx="3414713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229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041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999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17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71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597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CBA29-4F29-49E3-96D3-767DDD4F485B}" type="datetimeFigureOut">
              <a:rPr lang="en-GB" smtClean="0"/>
              <a:pPr/>
              <a:t>05/04/2015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793E9-A17D-4363-962A-53F9441089F3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819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85184" y="8985448"/>
            <a:ext cx="8607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smtClean="0"/>
              <a:t>Figure </a:t>
            </a:r>
            <a:r>
              <a:rPr lang="es-ES" sz="1400" b="1" smtClean="0"/>
              <a:t>S2</a:t>
            </a:r>
            <a:endParaRPr lang="es-ES" sz="1400" b="1" dirty="0"/>
          </a:p>
        </p:txBody>
      </p:sp>
      <p:grpSp>
        <p:nvGrpSpPr>
          <p:cNvPr id="9" name="8 Grupo"/>
          <p:cNvGrpSpPr>
            <a:grpSpLocks noChangeAspect="1"/>
          </p:cNvGrpSpPr>
          <p:nvPr/>
        </p:nvGrpSpPr>
        <p:grpSpPr>
          <a:xfrm>
            <a:off x="330560" y="4307832"/>
            <a:ext cx="6300700" cy="1868505"/>
            <a:chOff x="1044368" y="1620088"/>
            <a:chExt cx="7313839" cy="2168952"/>
          </a:xfrm>
        </p:grpSpPr>
        <p:grpSp>
          <p:nvGrpSpPr>
            <p:cNvPr id="10" name="9 Grupo"/>
            <p:cNvGrpSpPr/>
            <p:nvPr/>
          </p:nvGrpSpPr>
          <p:grpSpPr>
            <a:xfrm>
              <a:off x="1044368" y="1620088"/>
              <a:ext cx="6840004" cy="2168952"/>
              <a:chOff x="900351" y="1620088"/>
              <a:chExt cx="6840003" cy="2168952"/>
            </a:xfrm>
          </p:grpSpPr>
          <p:grpSp>
            <p:nvGrpSpPr>
              <p:cNvPr id="13" name="12 Grupo"/>
              <p:cNvGrpSpPr/>
              <p:nvPr/>
            </p:nvGrpSpPr>
            <p:grpSpPr>
              <a:xfrm>
                <a:off x="900351" y="1620088"/>
                <a:ext cx="6840001" cy="2168952"/>
                <a:chOff x="647999" y="828000"/>
                <a:chExt cx="6840001" cy="2168952"/>
              </a:xfrm>
            </p:grpSpPr>
            <p:grpSp>
              <p:nvGrpSpPr>
                <p:cNvPr id="15" name="14 Grupo"/>
                <p:cNvGrpSpPr/>
                <p:nvPr/>
              </p:nvGrpSpPr>
              <p:grpSpPr>
                <a:xfrm>
                  <a:off x="647999" y="1193351"/>
                  <a:ext cx="2231111" cy="1800000"/>
                  <a:chOff x="218316" y="1797713"/>
                  <a:chExt cx="2483507" cy="2003625"/>
                </a:xfrm>
              </p:grpSpPr>
              <p:pic>
                <p:nvPicPr>
                  <p:cNvPr id="26" name="Picture 3"/>
                  <p:cNvPicPr>
                    <a:picLocks noChangeArrowheads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25066"/>
                  <a:stretch/>
                </p:blipFill>
                <p:spPr bwMode="auto">
                  <a:xfrm>
                    <a:off x="298462" y="1797713"/>
                    <a:ext cx="2403361" cy="200362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7" name="26 CuadroTexto"/>
                  <p:cNvSpPr txBox="1"/>
                  <p:nvPr/>
                </p:nvSpPr>
                <p:spPr>
                  <a:xfrm>
                    <a:off x="218316" y="1797714"/>
                    <a:ext cx="2483506" cy="2783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  M          Col         1.1        </a:t>
                    </a:r>
                    <a:r>
                      <a:rPr lang="es-ES" sz="8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r>
                      <a:rPr lang="es-ES" sz="8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.2       </a:t>
                    </a:r>
                    <a:r>
                      <a:rPr lang="es-ES" sz="8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r>
                      <a:rPr lang="es-ES" sz="8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.3</a:t>
                    </a:r>
                    <a:endParaRPr lang="es-ES" sz="8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6" name="15 Grupo"/>
                <p:cNvGrpSpPr/>
                <p:nvPr/>
              </p:nvGrpSpPr>
              <p:grpSpPr>
                <a:xfrm>
                  <a:off x="3024000" y="1193352"/>
                  <a:ext cx="2265207" cy="1803600"/>
                  <a:chOff x="3306129" y="2891813"/>
                  <a:chExt cx="2407985" cy="1917282"/>
                </a:xfrm>
              </p:grpSpPr>
              <p:pic>
                <p:nvPicPr>
                  <p:cNvPr id="24" name="Picture 7"/>
                  <p:cNvPicPr>
                    <a:picLocks noChangeArrowheads="1"/>
                  </p:cNvPicPr>
                  <p:nvPr/>
                </p:nvPicPr>
                <p:blipFill rotWithShape="1">
                  <a:blip r:embed="rId3">
                    <a:lum contrast="-20000"/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27952"/>
                  <a:stretch/>
                </p:blipFill>
                <p:spPr bwMode="auto">
                  <a:xfrm>
                    <a:off x="3306129" y="2891813"/>
                    <a:ext cx="2296147" cy="191728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sp>
                <p:nvSpPr>
                  <p:cNvPr id="25" name="24 CuadroTexto"/>
                  <p:cNvSpPr txBox="1"/>
                  <p:nvPr/>
                </p:nvSpPr>
                <p:spPr>
                  <a:xfrm>
                    <a:off x="3306129" y="2891814"/>
                    <a:ext cx="2407985" cy="24872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>
                    <a:defPPr>
                      <a:defRPr lang="es-ES"/>
                    </a:defPPr>
                    <a:lvl1pPr>
                      <a:defRPr sz="900" b="1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defRPr>
                    </a:lvl1pPr>
                  </a:lstStyle>
                  <a:p>
                    <a:r>
                      <a:rPr lang="es-ES" sz="800" dirty="0" smtClean="0"/>
                      <a:t>  M         Col         </a:t>
                    </a:r>
                    <a:r>
                      <a:rPr lang="es-ES" sz="800" dirty="0"/>
                      <a:t>2</a:t>
                    </a:r>
                    <a:r>
                      <a:rPr lang="es-ES" sz="800" dirty="0" smtClean="0"/>
                      <a:t>.1         2.2        2.3</a:t>
                    </a:r>
                    <a:endParaRPr lang="es-ES" sz="800" dirty="0"/>
                  </a:p>
                </p:txBody>
              </p:sp>
            </p:grpSp>
            <p:pic>
              <p:nvPicPr>
                <p:cNvPr id="17" name="Picture 2"/>
                <p:cNvPicPr>
                  <a:picLocks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3604" b="6215"/>
                <a:stretch/>
              </p:blipFill>
              <p:spPr bwMode="auto">
                <a:xfrm>
                  <a:off x="5328000" y="1193352"/>
                  <a:ext cx="2160000" cy="180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8" name="17 CuadroTexto"/>
                <p:cNvSpPr txBox="1"/>
                <p:nvPr/>
              </p:nvSpPr>
              <p:spPr>
                <a:xfrm>
                  <a:off x="1979713" y="828000"/>
                  <a:ext cx="676801" cy="3036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100" b="1" dirty="0" smtClean="0"/>
                    <a:t>SPM</a:t>
                  </a:r>
                  <a:endParaRPr lang="es-ES" sz="1100" b="1" dirty="0"/>
                </a:p>
              </p:txBody>
            </p:sp>
            <p:sp>
              <p:nvSpPr>
                <p:cNvPr id="19" name="18 CuadroTexto"/>
                <p:cNvSpPr txBox="1"/>
                <p:nvPr/>
              </p:nvSpPr>
              <p:spPr>
                <a:xfrm>
                  <a:off x="4392000" y="828000"/>
                  <a:ext cx="521355" cy="3215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200" b="1" dirty="0" smtClean="0"/>
                    <a:t>PM</a:t>
                  </a:r>
                  <a:endParaRPr lang="es-ES" sz="1200" b="1" dirty="0"/>
                </a:p>
              </p:txBody>
            </p:sp>
            <p:sp>
              <p:nvSpPr>
                <p:cNvPr id="20" name="19 CuadroTexto"/>
                <p:cNvSpPr txBox="1"/>
                <p:nvPr/>
              </p:nvSpPr>
              <p:spPr>
                <a:xfrm>
                  <a:off x="6803921" y="835117"/>
                  <a:ext cx="362388" cy="3036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100" b="1" dirty="0" smtClean="0"/>
                    <a:t>P</a:t>
                  </a:r>
                  <a:endParaRPr lang="es-ES" sz="1100" b="1" dirty="0"/>
                </a:p>
              </p:txBody>
            </p:sp>
            <p:cxnSp>
              <p:nvCxnSpPr>
                <p:cNvPr id="21" name="20 Conector recto"/>
                <p:cNvCxnSpPr/>
                <p:nvPr/>
              </p:nvCxnSpPr>
              <p:spPr>
                <a:xfrm>
                  <a:off x="1656000" y="1080000"/>
                  <a:ext cx="1212008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21 Conector recto"/>
                <p:cNvCxnSpPr/>
                <p:nvPr/>
              </p:nvCxnSpPr>
              <p:spPr>
                <a:xfrm>
                  <a:off x="3996000" y="1080000"/>
                  <a:ext cx="1172911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22 Conector recto"/>
                <p:cNvCxnSpPr/>
                <p:nvPr/>
              </p:nvCxnSpPr>
              <p:spPr>
                <a:xfrm>
                  <a:off x="6371999" y="1080000"/>
                  <a:ext cx="1094717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13 CuadroTexto"/>
              <p:cNvSpPr txBox="1"/>
              <p:nvPr/>
            </p:nvSpPr>
            <p:spPr>
              <a:xfrm>
                <a:off x="5631096" y="1987199"/>
                <a:ext cx="2109258" cy="2500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M        Col         3.1       3.2     3.3</a:t>
                </a:r>
                <a:endParaRPr lang="es-ES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10 CuadroTexto"/>
            <p:cNvSpPr txBox="1"/>
            <p:nvPr/>
          </p:nvSpPr>
          <p:spPr>
            <a:xfrm>
              <a:off x="7768132" y="1886198"/>
              <a:ext cx="590075" cy="120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50" b="1" dirty="0"/>
                <a:t>b</a:t>
              </a:r>
              <a:r>
                <a:rPr lang="es-ES" sz="1050" b="1" dirty="0" smtClean="0"/>
                <a:t>p</a:t>
              </a:r>
            </a:p>
            <a:p>
              <a:pPr algn="ctr"/>
              <a:endParaRPr lang="es-ES" sz="1050" b="1" dirty="0"/>
            </a:p>
            <a:p>
              <a:pPr algn="ctr"/>
              <a:endParaRPr lang="es-ES" sz="1050" b="1" dirty="0" smtClean="0"/>
            </a:p>
            <a:p>
              <a:pPr algn="ctr"/>
              <a:endParaRPr lang="es-ES" sz="1000" b="1" dirty="0"/>
            </a:p>
            <a:p>
              <a:pPr algn="ctr"/>
              <a:r>
                <a:rPr lang="es-ES" sz="1000" b="1" dirty="0" smtClean="0"/>
                <a:t>1131</a:t>
              </a:r>
            </a:p>
            <a:p>
              <a:pPr algn="ctr"/>
              <a:r>
                <a:rPr lang="es-ES" sz="1000" b="1" dirty="0" smtClean="0"/>
                <a:t>1059</a:t>
              </a: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7758748" y="3129911"/>
              <a:ext cx="555234" cy="2858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000" b="1" dirty="0" smtClean="0"/>
                <a:t>351</a:t>
              </a:r>
              <a:endParaRPr 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390122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27</Words>
  <Application>Microsoft Office PowerPoint</Application>
  <PresentationFormat>A4 (210 x 297 mm)</PresentationFormat>
  <Paragraphs>14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CBGP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Isabel Diaz</dc:creator>
  <cp:lastModifiedBy>Isabel</cp:lastModifiedBy>
  <cp:revision>133</cp:revision>
  <cp:lastPrinted>2014-10-20T13:54:43Z</cp:lastPrinted>
  <dcterms:created xsi:type="dcterms:W3CDTF">2013-08-06T08:18:38Z</dcterms:created>
  <dcterms:modified xsi:type="dcterms:W3CDTF">2015-04-05T20:04:47Z</dcterms:modified>
</cp:coreProperties>
</file>