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1634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166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04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642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912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0405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7849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6582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399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3843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7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CF570-BBD4-4AA0-B77F-F60801E2EB04}" type="datetimeFigureOut">
              <a:rPr kumimoji="1" lang="ja-JP" altLang="en-US" smtClean="0"/>
              <a:t>2014/7/8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D5C4F-DA43-446E-A105-24FDA41F8D0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96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581" y="1968020"/>
            <a:ext cx="7840839" cy="2921961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27377" y="530578"/>
            <a:ext cx="2476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Supplementary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Figure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1.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2500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Arimatsu Yuji</dc:creator>
  <cp:lastModifiedBy>Arimatsu Yuji</cp:lastModifiedBy>
  <cp:revision>2</cp:revision>
  <dcterms:created xsi:type="dcterms:W3CDTF">2014-07-06T11:57:04Z</dcterms:created>
  <dcterms:modified xsi:type="dcterms:W3CDTF">2014-07-08T10:32:21Z</dcterms:modified>
</cp:coreProperties>
</file>