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ADACA-2491-4FEC-B2DF-D7137939DB05}" type="datetimeFigureOut">
              <a:rPr kumimoji="1" lang="ja-JP" altLang="en-US" smtClean="0"/>
              <a:t>2014/7/8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92B66-6A48-4C7D-8B0A-9993557D6D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9758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ADACA-2491-4FEC-B2DF-D7137939DB05}" type="datetimeFigureOut">
              <a:rPr kumimoji="1" lang="ja-JP" altLang="en-US" smtClean="0"/>
              <a:t>2014/7/8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92B66-6A48-4C7D-8B0A-9993557D6D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420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ADACA-2491-4FEC-B2DF-D7137939DB05}" type="datetimeFigureOut">
              <a:rPr kumimoji="1" lang="ja-JP" altLang="en-US" smtClean="0"/>
              <a:t>2014/7/8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92B66-6A48-4C7D-8B0A-9993557D6D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9712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ADACA-2491-4FEC-B2DF-D7137939DB05}" type="datetimeFigureOut">
              <a:rPr kumimoji="1" lang="ja-JP" altLang="en-US" smtClean="0"/>
              <a:t>2014/7/8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92B66-6A48-4C7D-8B0A-9993557D6D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3842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ADACA-2491-4FEC-B2DF-D7137939DB05}" type="datetimeFigureOut">
              <a:rPr kumimoji="1" lang="ja-JP" altLang="en-US" smtClean="0"/>
              <a:t>2014/7/8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92B66-6A48-4C7D-8B0A-9993557D6D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0787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ADACA-2491-4FEC-B2DF-D7137939DB05}" type="datetimeFigureOut">
              <a:rPr kumimoji="1" lang="ja-JP" altLang="en-US" smtClean="0"/>
              <a:t>2014/7/8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92B66-6A48-4C7D-8B0A-9993557D6D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459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ADACA-2491-4FEC-B2DF-D7137939DB05}" type="datetimeFigureOut">
              <a:rPr kumimoji="1" lang="ja-JP" altLang="en-US" smtClean="0"/>
              <a:t>2014/7/8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92B66-6A48-4C7D-8B0A-9993557D6D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4931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ADACA-2491-4FEC-B2DF-D7137939DB05}" type="datetimeFigureOut">
              <a:rPr kumimoji="1" lang="ja-JP" altLang="en-US" smtClean="0"/>
              <a:t>2014/7/8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92B66-6A48-4C7D-8B0A-9993557D6D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5730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ADACA-2491-4FEC-B2DF-D7137939DB05}" type="datetimeFigureOut">
              <a:rPr kumimoji="1" lang="ja-JP" altLang="en-US" smtClean="0"/>
              <a:t>2014/7/8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92B66-6A48-4C7D-8B0A-9993557D6D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5200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ADACA-2491-4FEC-B2DF-D7137939DB05}" type="datetimeFigureOut">
              <a:rPr kumimoji="1" lang="ja-JP" altLang="en-US" smtClean="0"/>
              <a:t>2014/7/8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92B66-6A48-4C7D-8B0A-9993557D6D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3264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ADACA-2491-4FEC-B2DF-D7137939DB05}" type="datetimeFigureOut">
              <a:rPr kumimoji="1" lang="ja-JP" altLang="en-US" smtClean="0"/>
              <a:t>2014/7/8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92B66-6A48-4C7D-8B0A-9993557D6D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9688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ADACA-2491-4FEC-B2DF-D7137939DB05}" type="datetimeFigureOut">
              <a:rPr kumimoji="1" lang="ja-JP" altLang="en-US" smtClean="0"/>
              <a:t>2014/7/8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92B66-6A48-4C7D-8B0A-9993557D6D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7051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4164" y="1297559"/>
            <a:ext cx="6803672" cy="4262882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451556" y="417689"/>
            <a:ext cx="2441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Supplementary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figure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2.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006938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Arimatsu Yuji</dc:creator>
  <cp:lastModifiedBy>Arimatsu Yuji</cp:lastModifiedBy>
  <cp:revision>3</cp:revision>
  <dcterms:created xsi:type="dcterms:W3CDTF">2014-07-06T11:02:32Z</dcterms:created>
  <dcterms:modified xsi:type="dcterms:W3CDTF">2014-07-08T10:35:32Z</dcterms:modified>
</cp:coreProperties>
</file>