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265" autoAdjust="0"/>
  </p:normalViewPr>
  <p:slideViewPr>
    <p:cSldViewPr>
      <p:cViewPr>
        <p:scale>
          <a:sx n="66" d="100"/>
          <a:sy n="66" d="100"/>
        </p:scale>
        <p:origin x="-3030" y="-13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82D33-AD4F-4E87-B359-66F9CBFED684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2A1D9-D6CB-46A4-8031-EC726C7896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807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204-93E6-4D8B-A56B-97782279B3F2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DF6FA-DC03-4C5A-9EAA-8DFFAEB89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5598" y="457200"/>
            <a:ext cx="5018402" cy="2590800"/>
          </a:xfrm>
          <a:prstGeom prst="rect">
            <a:avLst/>
          </a:prstGeom>
          <a:noFill/>
        </p:spPr>
      </p:pic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3" cstate="print"/>
          <a:srcRect l="52898"/>
          <a:stretch>
            <a:fillRect/>
          </a:stretch>
        </p:blipFill>
        <p:spPr bwMode="auto">
          <a:xfrm>
            <a:off x="4343400" y="3356353"/>
            <a:ext cx="4800600" cy="2282447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" y="310588"/>
            <a:ext cx="9067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2213" algn="l"/>
              </a:tabLst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A1: </a:t>
            </a:r>
            <a:r>
              <a:rPr lang="en-US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Patients off trial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       A2: Patients on clinical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trials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2213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76200" y="253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200" y="3124200"/>
            <a:ext cx="9067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2213" algn="l"/>
              </a:tabLst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B1: Patients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off trial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lang="en-US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B2: Patients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on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clinical trials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2213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772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2213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6200" y="2895600"/>
            <a:ext cx="26548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2213" algn="l"/>
              </a:tabLst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B: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Patients with HER2-negative  disease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2213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6200" y="81988"/>
            <a:ext cx="2584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2213" algn="l"/>
              </a:tabLst>
            </a:pPr>
            <a:r>
              <a:rPr lang="en-US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Patients with HER2-positive disease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2213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19600" y="5758933"/>
            <a:ext cx="560439" cy="152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19600" y="6187588"/>
            <a:ext cx="560439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419600" y="6416188"/>
            <a:ext cx="560439" cy="15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419600" y="6644788"/>
            <a:ext cx="560439" cy="152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953000" y="5741312"/>
            <a:ext cx="3733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Anthracycline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based (non-intensive regimens )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53000" y="6185356"/>
            <a:ext cx="37337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Combination of </a:t>
            </a:r>
            <a:r>
              <a:rPr lang="en-US" sz="800" dirty="0" err="1">
                <a:latin typeface="Arial" pitchFamily="34" charset="0"/>
                <a:cs typeface="Arial" pitchFamily="34" charset="0"/>
              </a:rPr>
              <a:t>a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nthracyclines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taxanes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regimens (intensive regimes)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3001" y="6413956"/>
            <a:ext cx="2895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Docetaxel-carboplatin-trastuzumab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(intensive regimens)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3001" y="6642556"/>
            <a:ext cx="2895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Other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19601" y="5956756"/>
            <a:ext cx="560439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53001" y="5956756"/>
            <a:ext cx="3276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Docetaxel-cyclophosphamide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(non-intensive regimens)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"/>
            <a:ext cx="4800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76600"/>
            <a:ext cx="4800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21388</TotalTime>
  <Words>50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2963</cp:revision>
  <dcterms:created xsi:type="dcterms:W3CDTF">2014-02-06T20:36:58Z</dcterms:created>
  <dcterms:modified xsi:type="dcterms:W3CDTF">2015-02-04T00:00:06Z</dcterms:modified>
</cp:coreProperties>
</file>