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-1720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319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4494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94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57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58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26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362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5982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2937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10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87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270A1-4CC1-4ABF-9C10-14429DBC3BE3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7C7A6-568C-4119-9799-0720512F7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731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297"/>
          <a:stretch/>
        </p:blipFill>
        <p:spPr bwMode="auto">
          <a:xfrm>
            <a:off x="1" y="794583"/>
            <a:ext cx="3040190" cy="1363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84"/>
          <a:stretch/>
        </p:blipFill>
        <p:spPr bwMode="auto">
          <a:xfrm>
            <a:off x="3083955" y="836712"/>
            <a:ext cx="3040190" cy="132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356"/>
          <a:stretch/>
        </p:blipFill>
        <p:spPr bwMode="auto">
          <a:xfrm>
            <a:off x="6140323" y="772176"/>
            <a:ext cx="3040189" cy="138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634"/>
          <a:stretch/>
        </p:blipFill>
        <p:spPr bwMode="auto">
          <a:xfrm>
            <a:off x="0" y="2924944"/>
            <a:ext cx="3040191" cy="1383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" b="56602"/>
          <a:stretch/>
        </p:blipFill>
        <p:spPr bwMode="auto">
          <a:xfrm>
            <a:off x="3190366" y="3002340"/>
            <a:ext cx="2952506" cy="130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10"/>
          <a:stretch/>
        </p:blipFill>
        <p:spPr bwMode="auto">
          <a:xfrm>
            <a:off x="6110709" y="2949105"/>
            <a:ext cx="2989521" cy="135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85"/>
          <a:stretch/>
        </p:blipFill>
        <p:spPr bwMode="auto">
          <a:xfrm>
            <a:off x="24687" y="4986240"/>
            <a:ext cx="2938851" cy="133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" t="200" r="1824" b="57153"/>
          <a:stretch/>
        </p:blipFill>
        <p:spPr bwMode="auto">
          <a:xfrm>
            <a:off x="3222529" y="4975751"/>
            <a:ext cx="2888180" cy="13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" t="-997" b="56848"/>
          <a:stretch/>
        </p:blipFill>
        <p:spPr bwMode="auto">
          <a:xfrm>
            <a:off x="6139419" y="4940370"/>
            <a:ext cx="2976207" cy="137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309947" y="372066"/>
            <a:ext cx="368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A</a:t>
            </a:r>
            <a:endParaRPr kumimoji="1" lang="ja-JP" altLang="en-US" sz="20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387834" y="372066"/>
            <a:ext cx="368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B</a:t>
            </a:r>
            <a:endParaRPr kumimoji="1" lang="ja-JP" altLang="en-US" sz="20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476252" y="380455"/>
            <a:ext cx="368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C</a:t>
            </a:r>
            <a:endParaRPr kumimoji="1" lang="ja-JP" altLang="en-US" sz="20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09947" y="2524834"/>
            <a:ext cx="299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D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387835" y="2531151"/>
            <a:ext cx="368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E</a:t>
            </a:r>
            <a:endParaRPr kumimoji="1" lang="ja-JP" altLang="en-US" sz="20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554022" y="2524834"/>
            <a:ext cx="368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F</a:t>
            </a:r>
            <a:endParaRPr kumimoji="1" lang="ja-JP" altLang="en-US" sz="20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360719" y="4592485"/>
            <a:ext cx="368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G</a:t>
            </a:r>
            <a:endParaRPr kumimoji="1" lang="ja-JP" altLang="en-US" sz="2000" b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387835" y="4584326"/>
            <a:ext cx="368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H</a:t>
            </a:r>
            <a:endParaRPr kumimoji="1" lang="ja-JP" altLang="en-US" sz="20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554021" y="4584326"/>
            <a:ext cx="368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I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236347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</Words>
  <Application>Microsoft Office PowerPoint</Application>
  <PresentationFormat>画面に合わせる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</dc:creator>
  <cp:lastModifiedBy>Forensic Medicine</cp:lastModifiedBy>
  <cp:revision>1</cp:revision>
  <cp:lastPrinted>2015-01-12T23:42:07Z</cp:lastPrinted>
  <dcterms:created xsi:type="dcterms:W3CDTF">2015-01-12T10:45:24Z</dcterms:created>
  <dcterms:modified xsi:type="dcterms:W3CDTF">2015-02-27T00:45:02Z</dcterms:modified>
</cp:coreProperties>
</file>