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66B25C-16A5-4763-A4C0-3F8809B7EC5D}" type="datetimeFigureOut">
              <a:rPr lang="de-DE" smtClean="0"/>
              <a:t>28.01.2015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2B2EFF-388A-4011-BC07-D3A56787F8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0221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B2EFF-388A-4011-BC07-D3A56787F85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6074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A74CA-CE9E-4DCD-9F93-04CBAFD1825A}" type="datetimeFigureOut">
              <a:rPr lang="de-DE" smtClean="0"/>
              <a:t>28.01.2015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45479-4C23-4F22-BD2F-350B4EB559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1288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A74CA-CE9E-4DCD-9F93-04CBAFD1825A}" type="datetimeFigureOut">
              <a:rPr lang="de-DE" smtClean="0"/>
              <a:t>28.01.2015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45479-4C23-4F22-BD2F-350B4EB559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1354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04800" y="76200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. Fig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773575"/>
            <a:ext cx="5029656" cy="325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223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Breitbild</PresentationFormat>
  <Paragraphs>2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Abbildungen2</dc:title>
  <dc:creator>Kob, Robert</dc:creator>
  <dc:description/>
  <cp:lastModifiedBy>Kob, Robert</cp:lastModifiedBy>
  <cp:revision>106</cp:revision>
  <dcterms:created xsi:type="dcterms:W3CDTF">2014-07-21T08:52:09Z</dcterms:created>
  <dcterms:modified xsi:type="dcterms:W3CDTF">2015-01-28T16:25:15Z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Abbildungen2</vt:lpwstr>
  </property>
  <property fmtid="{D5CDD505-2E9C-101B-9397-08002B2CF9AE}" pid="3" name="SlideDescription">
    <vt:lpwstr/>
  </property>
</Properties>
</file>