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63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1CF9D-657E-4572-A7A9-0E17BDD0F013}" type="datetimeFigureOut">
              <a:rPr lang="en-US" smtClean="0"/>
              <a:pPr/>
              <a:t>3/2/2015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/>
          <p:nvPr/>
        </p:nvGrpSpPr>
        <p:grpSpPr>
          <a:xfrm>
            <a:off x="3733800" y="1679442"/>
            <a:ext cx="2438400" cy="2740158"/>
            <a:chOff x="3733800" y="1679442"/>
            <a:chExt cx="2438400" cy="274015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812" t="5624" r="7206" b="7206"/>
            <a:stretch>
              <a:fillRect/>
            </a:stretch>
          </p:blipFill>
          <p:spPr bwMode="auto">
            <a:xfrm>
              <a:off x="3733800" y="2057400"/>
              <a:ext cx="24384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4547280" y="1679442"/>
              <a:ext cx="8114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L428 R</a:t>
              </a:r>
              <a:endParaRPr lang="en-US" dirty="0"/>
            </a:p>
          </p:txBody>
        </p:sp>
      </p:grpSp>
      <p:grpSp>
        <p:nvGrpSpPr>
          <p:cNvPr id="4" name="Group 8"/>
          <p:cNvGrpSpPr/>
          <p:nvPr/>
        </p:nvGrpSpPr>
        <p:grpSpPr>
          <a:xfrm>
            <a:off x="990600" y="1676400"/>
            <a:ext cx="2438400" cy="2743200"/>
            <a:chOff x="-1524000" y="1981200"/>
            <a:chExt cx="2438400" cy="27432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3071" t="5624" r="-1344" b="7206"/>
            <a:stretch>
              <a:fillRect/>
            </a:stretch>
          </p:blipFill>
          <p:spPr bwMode="auto">
            <a:xfrm>
              <a:off x="-1524000" y="2362200"/>
              <a:ext cx="24384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-707314" y="1981200"/>
              <a:ext cx="8050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L428 P</a:t>
              </a:r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52400" y="152400"/>
            <a:ext cx="2339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Supplemental </a:t>
            </a:r>
            <a:r>
              <a:rPr lang="en-US" smtClean="0"/>
              <a:t>Figure </a:t>
            </a:r>
            <a:r>
              <a:rPr lang="en-US" smtClean="0"/>
              <a:t>3 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0" y="4953000"/>
            <a:ext cx="5410200" cy="685800"/>
          </a:xfrm>
          <a:solidFill>
            <a:schemeClr val="bg1"/>
          </a:solidFill>
        </p:spPr>
        <p:txBody>
          <a:bodyPr anchor="t" anchorCtr="0">
            <a:normAutofit/>
          </a:bodyPr>
          <a:lstStyle/>
          <a:p>
            <a:pPr algn="l"/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Supplemental Figure </a:t>
            </a:r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3.  </a:t>
            </a:r>
            <a:r>
              <a:rPr lang="en-US" sz="1000" b="1" dirty="0" err="1" smtClean="0">
                <a:latin typeface="Times New Roman" pitchFamily="18" charset="0"/>
                <a:cs typeface="Times New Roman" pitchFamily="18" charset="0"/>
              </a:rPr>
              <a:t>Rhodamine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 Efflux Assay. 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L428 P and L428 R were labeled with rhodamine-123 dye for 2 hours at 37</a:t>
            </a:r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for 2 hours. 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Rhodamine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efflux activity was quantified by flow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cytometry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   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3.  Rhodamine Efflux Assay.  L428 P and L428 R were labeled with rhodamine-123 dye for 2 hours at 37o for 2 hours.  Rhodamine efflux activity was quantified by flow cytometry.    </vt:lpstr>
    </vt:vector>
  </TitlesOfParts>
  <Company>City of Hope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sthomas</dc:creator>
  <cp:lastModifiedBy>sthomas</cp:lastModifiedBy>
  <cp:revision>8</cp:revision>
  <dcterms:created xsi:type="dcterms:W3CDTF">2015-01-13T01:34:47Z</dcterms:created>
  <dcterms:modified xsi:type="dcterms:W3CDTF">2015-03-02T22:04:51Z</dcterms:modified>
</cp:coreProperties>
</file>