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432" y="-112"/>
      </p:cViewPr>
      <p:guideLst>
        <p:guide orient="horz" pos="343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9E99-5AE9-9E4F-B48C-1495064CCF81}" type="datetimeFigureOut">
              <a:rPr lang="en-US" smtClean="0"/>
              <a:t>12/1/14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3CEB-3113-A747-A254-12499502C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940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9E99-5AE9-9E4F-B48C-1495064CCF81}" type="datetimeFigureOut">
              <a:rPr lang="en-US" smtClean="0"/>
              <a:t>12/1/14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3CEB-3113-A747-A254-12499502C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8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9E99-5AE9-9E4F-B48C-1495064CCF81}" type="datetimeFigureOut">
              <a:rPr lang="en-US" smtClean="0"/>
              <a:t>12/1/14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3CEB-3113-A747-A254-12499502C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9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9E99-5AE9-9E4F-B48C-1495064CCF81}" type="datetimeFigureOut">
              <a:rPr lang="en-US" smtClean="0"/>
              <a:t>12/1/14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3CEB-3113-A747-A254-12499502C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23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9E99-5AE9-9E4F-B48C-1495064CCF81}" type="datetimeFigureOut">
              <a:rPr lang="en-US" smtClean="0"/>
              <a:t>12/1/14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3CEB-3113-A747-A254-12499502C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4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9E99-5AE9-9E4F-B48C-1495064CCF81}" type="datetimeFigureOut">
              <a:rPr lang="en-US" smtClean="0"/>
              <a:t>12/1/14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3CEB-3113-A747-A254-12499502C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02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9E99-5AE9-9E4F-B48C-1495064CCF81}" type="datetimeFigureOut">
              <a:rPr lang="en-US" smtClean="0"/>
              <a:t>12/1/14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3CEB-3113-A747-A254-12499502C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37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9E99-5AE9-9E4F-B48C-1495064CCF81}" type="datetimeFigureOut">
              <a:rPr lang="en-US" smtClean="0"/>
              <a:t>12/1/14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3CEB-3113-A747-A254-12499502C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14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9E99-5AE9-9E4F-B48C-1495064CCF81}" type="datetimeFigureOut">
              <a:rPr lang="en-US" smtClean="0"/>
              <a:t>12/1/14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3CEB-3113-A747-A254-12499502C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81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9E99-5AE9-9E4F-B48C-1495064CCF81}" type="datetimeFigureOut">
              <a:rPr lang="en-US" smtClean="0"/>
              <a:t>12/1/14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3CEB-3113-A747-A254-12499502C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57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9E99-5AE9-9E4F-B48C-1495064CCF81}" type="datetimeFigureOut">
              <a:rPr lang="en-US" smtClean="0"/>
              <a:t>12/1/14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F3CEB-3113-A747-A254-12499502C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54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69E99-5AE9-9E4F-B48C-1495064CCF81}" type="datetimeFigureOut">
              <a:rPr lang="en-US" smtClean="0"/>
              <a:t>12/1/14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F3CEB-3113-A747-A254-12499502C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373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118"/>
          <p:cNvGrpSpPr/>
          <p:nvPr/>
        </p:nvGrpSpPr>
        <p:grpSpPr>
          <a:xfrm>
            <a:off x="149284" y="332748"/>
            <a:ext cx="8926862" cy="5843929"/>
            <a:chOff x="149284" y="332748"/>
            <a:chExt cx="8926862" cy="5843929"/>
          </a:xfrm>
        </p:grpSpPr>
        <p:sp>
          <p:nvSpPr>
            <p:cNvPr id="83" name="Rectangle 82"/>
            <p:cNvSpPr/>
            <p:nvPr/>
          </p:nvSpPr>
          <p:spPr>
            <a:xfrm>
              <a:off x="149284" y="1292501"/>
              <a:ext cx="8926862" cy="225044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811595" y="1022884"/>
              <a:ext cx="1166739" cy="2506967"/>
            </a:xfrm>
            <a:prstGeom prst="rect">
              <a:avLst/>
            </a:prstGeom>
            <a:solidFill>
              <a:schemeClr val="bg1">
                <a:lumMod val="75000"/>
                <a:alpha val="31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49284" y="3645653"/>
              <a:ext cx="5675404" cy="25244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372788" y="1043178"/>
              <a:ext cx="1166739" cy="5104648"/>
            </a:xfrm>
            <a:prstGeom prst="rect">
              <a:avLst/>
            </a:prstGeom>
            <a:solidFill>
              <a:schemeClr val="bg1">
                <a:lumMod val="75000"/>
                <a:alpha val="31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74263" y="334715"/>
              <a:ext cx="87716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/>
                <a:t>DE</a:t>
              </a:r>
            </a:p>
            <a:p>
              <a:pPr algn="ctr"/>
              <a:r>
                <a:rPr lang="en-US" sz="1400" b="1" dirty="0" smtClean="0"/>
                <a:t>exposure </a:t>
              </a:r>
            </a:p>
            <a:p>
              <a:pPr algn="ctr"/>
              <a:r>
                <a:rPr lang="en-US" sz="1400" b="1" dirty="0" smtClean="0"/>
                <a:t>model</a:t>
              </a:r>
              <a:endParaRPr lang="en-US" sz="14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4231" y="2065316"/>
              <a:ext cx="6976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Single/</a:t>
              </a:r>
            </a:p>
            <a:p>
              <a:pPr algn="ctr"/>
              <a:r>
                <a:rPr lang="en-US" sz="1400" dirty="0" smtClean="0"/>
                <a:t>acute</a:t>
              </a:r>
              <a:endParaRPr 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9284" y="4565080"/>
              <a:ext cx="10708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Repetitive/chronic</a:t>
              </a:r>
              <a:endParaRPr lang="en-US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93621" y="332748"/>
              <a:ext cx="22621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/>
                <a:t>MaR1 administration route:</a:t>
              </a:r>
              <a:endParaRPr lang="en-US" sz="1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15447" y="620138"/>
              <a:ext cx="13131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/>
                <a:t>intraperitoneal</a:t>
              </a:r>
              <a:endParaRPr lang="en-US" sz="1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38319" y="602459"/>
              <a:ext cx="9291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intranasal</a:t>
              </a:r>
              <a:endParaRPr lang="en-US" sz="1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86050" y="1028619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Vehicle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39527" y="1028619"/>
              <a:ext cx="949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7(S)-MaR1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48101" y="1009447"/>
              <a:ext cx="9649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7(R)-MaR1</a:t>
              </a:r>
              <a:endParaRPr lang="en-US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88409" y="1003896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Vehicle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02607" y="1003896"/>
              <a:ext cx="949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7(S)-MaR1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111181" y="984724"/>
              <a:ext cx="9649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7(R)-MaR1</a:t>
              </a:r>
              <a:endParaRPr lang="en-US" sz="1400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2372788" y="1043178"/>
              <a:ext cx="2718" cy="5126939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49284" y="975706"/>
              <a:ext cx="8887946" cy="5291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238903" y="1424955"/>
              <a:ext cx="9898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Cytokine</a:t>
              </a:r>
            </a:p>
            <a:p>
              <a:r>
                <a:rPr lang="en-US" sz="1400" dirty="0" smtClean="0"/>
                <a:t>production</a:t>
              </a:r>
              <a:endParaRPr lang="en-US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38903" y="3588302"/>
              <a:ext cx="9898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Cytokine</a:t>
              </a:r>
            </a:p>
            <a:p>
              <a:r>
                <a:rPr lang="en-US" sz="1400" dirty="0" smtClean="0"/>
                <a:t>production</a:t>
              </a:r>
              <a:endParaRPr lang="en-US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38903" y="1948175"/>
              <a:ext cx="100862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Chemokine</a:t>
              </a:r>
            </a:p>
            <a:p>
              <a:r>
                <a:rPr lang="en-US" sz="1400" dirty="0" smtClean="0"/>
                <a:t>production</a:t>
              </a:r>
              <a:endParaRPr lang="en-US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20143" y="4103416"/>
              <a:ext cx="100862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Chemokine</a:t>
              </a:r>
            </a:p>
            <a:p>
              <a:r>
                <a:rPr lang="en-US" sz="1400" dirty="0" smtClean="0"/>
                <a:t>production</a:t>
              </a:r>
              <a:endParaRPr lang="en-US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38903" y="3032537"/>
              <a:ext cx="9686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ICAM-1</a:t>
              </a:r>
            </a:p>
            <a:p>
              <a:r>
                <a:rPr lang="en-US" sz="1400" dirty="0" smtClean="0"/>
                <a:t>expression</a:t>
              </a:r>
              <a:endParaRPr lang="en-US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903" y="5056825"/>
              <a:ext cx="9686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ICAM-1</a:t>
              </a:r>
            </a:p>
            <a:p>
              <a:r>
                <a:rPr lang="en-US" sz="1400" dirty="0" smtClean="0"/>
                <a:t>expression</a:t>
              </a:r>
              <a:endParaRPr lang="en-US" sz="14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38903" y="2497043"/>
              <a:ext cx="7362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Cellular</a:t>
              </a:r>
            </a:p>
            <a:p>
              <a:r>
                <a:rPr lang="en-US" sz="1400" dirty="0" smtClean="0"/>
                <a:t>influx</a:t>
              </a:r>
              <a:endParaRPr lang="en-US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38903" y="4550058"/>
              <a:ext cx="7362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Cellular</a:t>
              </a:r>
            </a:p>
            <a:p>
              <a:r>
                <a:rPr lang="en-US" sz="1400" dirty="0" smtClean="0"/>
                <a:t>influx</a:t>
              </a:r>
              <a:endParaRPr lang="en-US" sz="14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74845" y="5624606"/>
              <a:ext cx="9157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Histo</a:t>
              </a:r>
              <a:r>
                <a:rPr lang="en-US" sz="1400" dirty="0" smtClean="0"/>
                <a:t>-</a:t>
              </a:r>
            </a:p>
            <a:p>
              <a:r>
                <a:rPr lang="en-US" sz="1400" dirty="0" smtClean="0"/>
                <a:t>pathology</a:t>
              </a:r>
              <a:endParaRPr lang="en-US" sz="1400" dirty="0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5824688" y="1009447"/>
              <a:ext cx="0" cy="5138379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189587" y="527779"/>
              <a:ext cx="1229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Inflammatory</a:t>
              </a:r>
            </a:p>
            <a:p>
              <a:pPr algn="ctr"/>
              <a:r>
                <a:rPr lang="en-US" sz="1400" b="1" dirty="0" smtClean="0"/>
                <a:t>outcomes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V="1">
              <a:off x="2513907" y="1516613"/>
              <a:ext cx="0" cy="268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605558" y="1424955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IL-6</a:t>
              </a:r>
            </a:p>
            <a:p>
              <a:r>
                <a:rPr lang="en-US" sz="1200" dirty="0" smtClean="0"/>
                <a:t>TNF-α</a:t>
              </a: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V="1">
              <a:off x="2509191" y="2074927"/>
              <a:ext cx="0" cy="268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579372" y="1982995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CXCL1</a:t>
              </a:r>
            </a:p>
            <a:p>
              <a:r>
                <a:rPr lang="en-US" sz="1200" dirty="0" smtClean="0"/>
                <a:t>CXCL2</a:t>
              </a: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V="1">
              <a:off x="2512236" y="3180231"/>
              <a:ext cx="0" cy="268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573886" y="3081280"/>
              <a:ext cx="8607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airway</a:t>
              </a:r>
            </a:p>
            <a:p>
              <a:r>
                <a:rPr lang="en-US" sz="1200" dirty="0" smtClean="0"/>
                <a:t>epithelium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V="1">
              <a:off x="2506077" y="2635964"/>
              <a:ext cx="0" cy="268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2582167" y="2627598"/>
              <a:ext cx="9028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neutrophil</a:t>
              </a:r>
              <a:r>
                <a:rPr lang="en-US" sz="1200" dirty="0"/>
                <a:t>s</a:t>
              </a:r>
              <a:endParaRPr lang="en-US" sz="1200" dirty="0" smtClean="0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>
              <a:off x="3681709" y="1496099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844695" y="1429679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IL-6</a:t>
              </a:r>
            </a:p>
            <a:p>
              <a:r>
                <a:rPr lang="en-US" sz="1200" dirty="0" smtClean="0"/>
                <a:t>TNF-α</a:t>
              </a: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4775949" y="1491375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4938935" y="1424955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IL-6</a:t>
              </a:r>
            </a:p>
            <a:p>
              <a:r>
                <a:rPr lang="en-US" sz="1200" dirty="0" smtClean="0"/>
                <a:t>TNF-α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>
              <a:off x="3681709" y="2089776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3842742" y="2066826"/>
              <a:ext cx="571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CXCL1</a:t>
              </a: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>
              <a:off x="4775949" y="2073312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936982" y="2063456"/>
              <a:ext cx="571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CXCL1</a:t>
              </a:r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3692591" y="3182516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770052" y="3085727"/>
              <a:ext cx="8607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airway</a:t>
              </a:r>
            </a:p>
            <a:p>
              <a:r>
                <a:rPr lang="en-US" sz="1200" dirty="0" smtClean="0"/>
                <a:t>epithelium</a:t>
              </a: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>
              <a:off x="4779580" y="3176025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857041" y="3092330"/>
              <a:ext cx="8607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airway</a:t>
              </a:r>
            </a:p>
            <a:p>
              <a:r>
                <a:rPr lang="en-US" sz="1200" dirty="0" smtClean="0"/>
                <a:t>epithelium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3691150" y="2632575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3755215" y="2605708"/>
              <a:ext cx="9028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neutrophil</a:t>
              </a:r>
              <a:r>
                <a:rPr lang="en-US" sz="1200" dirty="0"/>
                <a:t>s</a:t>
              </a:r>
              <a:endParaRPr lang="en-US" sz="1200" dirty="0" smtClean="0"/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V="1">
              <a:off x="5975316" y="1516613"/>
              <a:ext cx="0" cy="268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6066967" y="1424955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IL-6</a:t>
              </a:r>
            </a:p>
            <a:p>
              <a:r>
                <a:rPr lang="en-US" sz="1200" dirty="0" smtClean="0"/>
                <a:t>TNF-α</a:t>
              </a: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 flipV="1">
              <a:off x="5970600" y="2074927"/>
              <a:ext cx="0" cy="268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6040781" y="1982995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CXCL1</a:t>
              </a:r>
            </a:p>
            <a:p>
              <a:r>
                <a:rPr lang="en-US" sz="1200" dirty="0" smtClean="0"/>
                <a:t>CXCL2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983781" y="2627865"/>
              <a:ext cx="5345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/>
                <a:t>n.s.d</a:t>
              </a:r>
              <a:r>
                <a:rPr lang="en-US" sz="1200" b="1" dirty="0" smtClean="0"/>
                <a:t>.</a:t>
              </a:r>
              <a:endParaRPr lang="en-US" sz="1200" b="1" dirty="0"/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 flipV="1">
              <a:off x="5990877" y="2651446"/>
              <a:ext cx="0" cy="268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6014595" y="2643080"/>
              <a:ext cx="9028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neutrophil</a:t>
              </a:r>
              <a:r>
                <a:rPr lang="en-US" sz="1200" dirty="0"/>
                <a:t>s</a:t>
              </a:r>
              <a:endParaRPr lang="en-US" sz="1200" dirty="0" smtClean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332860" y="2629180"/>
              <a:ext cx="5345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/>
                <a:t>n.s.d</a:t>
              </a:r>
              <a:r>
                <a:rPr lang="en-US" sz="1200" b="1" dirty="0" smtClean="0"/>
                <a:t>.</a:t>
              </a:r>
              <a:endParaRPr lang="en-US" sz="1200" b="1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430601" y="2633892"/>
              <a:ext cx="5345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/>
                <a:t>n.s.d</a:t>
              </a:r>
              <a:r>
                <a:rPr lang="en-US" sz="1200" b="1" dirty="0" smtClean="0"/>
                <a:t>.</a:t>
              </a:r>
              <a:endParaRPr lang="en-US" sz="1200" b="1" dirty="0"/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7090935" y="1496099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7253921" y="1468961"/>
              <a:ext cx="413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IL-6</a:t>
              </a:r>
            </a:p>
          </p:txBody>
        </p:sp>
        <p:cxnSp>
          <p:nvCxnSpPr>
            <p:cNvPr id="75" name="Straight Arrow Connector 74"/>
            <p:cNvCxnSpPr/>
            <p:nvPr/>
          </p:nvCxnSpPr>
          <p:spPr>
            <a:xfrm>
              <a:off x="8291764" y="1496099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8454750" y="1429679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IL-6</a:t>
              </a:r>
            </a:p>
            <a:p>
              <a:r>
                <a:rPr lang="en-US" sz="1200" dirty="0" smtClean="0"/>
                <a:t>TNF-α</a:t>
              </a:r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>
              <a:off x="7092888" y="2088702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7227735" y="2065752"/>
              <a:ext cx="571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CXCL2</a:t>
              </a:r>
            </a:p>
          </p:txBody>
        </p:sp>
        <p:cxnSp>
          <p:nvCxnSpPr>
            <p:cNvPr id="81" name="Straight Arrow Connector 80"/>
            <p:cNvCxnSpPr/>
            <p:nvPr/>
          </p:nvCxnSpPr>
          <p:spPr>
            <a:xfrm>
              <a:off x="8293717" y="2065752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8454750" y="2068990"/>
              <a:ext cx="5713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CXCL2</a:t>
              </a: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 flipV="1">
              <a:off x="2491625" y="4656712"/>
              <a:ext cx="0" cy="268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2567715" y="4648346"/>
              <a:ext cx="9028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neutrophil</a:t>
              </a:r>
              <a:r>
                <a:rPr lang="en-US" sz="1200" dirty="0"/>
                <a:t>s</a:t>
              </a:r>
              <a:endParaRPr lang="en-US" sz="1200" dirty="0" smtClean="0"/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>
              <a:off x="3711551" y="4635931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3743807" y="4648346"/>
              <a:ext cx="9028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neutrophil</a:t>
              </a:r>
              <a:r>
                <a:rPr lang="en-US" sz="1200" dirty="0"/>
                <a:t>s</a:t>
              </a:r>
              <a:endParaRPr lang="en-US" sz="1200" dirty="0" smtClean="0"/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>
              <a:off x="4798540" y="4623643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4858698" y="4649831"/>
              <a:ext cx="9028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neutrophil</a:t>
              </a:r>
              <a:r>
                <a:rPr lang="en-US" sz="1200" dirty="0"/>
                <a:t>s</a:t>
              </a:r>
              <a:endParaRPr lang="en-US" sz="1200" dirty="0" smtClean="0"/>
            </a:p>
          </p:txBody>
        </p:sp>
        <p:cxnSp>
          <p:nvCxnSpPr>
            <p:cNvPr id="91" name="Straight Arrow Connector 90"/>
            <p:cNvCxnSpPr/>
            <p:nvPr/>
          </p:nvCxnSpPr>
          <p:spPr>
            <a:xfrm flipV="1">
              <a:off x="2515385" y="3741515"/>
              <a:ext cx="0" cy="268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2607036" y="3615559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IL-6</a:t>
              </a:r>
            </a:p>
            <a:p>
              <a:r>
                <a:rPr lang="en-US" sz="1200" dirty="0" smtClean="0"/>
                <a:t>TNF</a:t>
              </a:r>
              <a:r>
                <a:rPr lang="en-US" sz="1200" dirty="0" smtClean="0"/>
                <a:t>-α</a:t>
              </a:r>
            </a:p>
          </p:txBody>
        </p:sp>
        <p:cxnSp>
          <p:nvCxnSpPr>
            <p:cNvPr id="95" name="Straight Arrow Connector 94"/>
            <p:cNvCxnSpPr/>
            <p:nvPr/>
          </p:nvCxnSpPr>
          <p:spPr>
            <a:xfrm>
              <a:off x="3698966" y="3716277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/>
            <p:cNvSpPr txBox="1"/>
            <p:nvPr/>
          </p:nvSpPr>
          <p:spPr>
            <a:xfrm>
              <a:off x="3861952" y="3702233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TNF-α</a:t>
              </a:r>
            </a:p>
          </p:txBody>
        </p:sp>
        <p:cxnSp>
          <p:nvCxnSpPr>
            <p:cNvPr id="97" name="Straight Arrow Connector 96"/>
            <p:cNvCxnSpPr/>
            <p:nvPr/>
          </p:nvCxnSpPr>
          <p:spPr>
            <a:xfrm>
              <a:off x="4785929" y="3710465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4948915" y="3722880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TNF</a:t>
              </a:r>
              <a:r>
                <a:rPr lang="en-US" sz="1200" dirty="0" smtClean="0"/>
                <a:t>-α</a:t>
              </a:r>
            </a:p>
          </p:txBody>
        </p:sp>
        <p:cxnSp>
          <p:nvCxnSpPr>
            <p:cNvPr id="99" name="Straight Arrow Connector 98"/>
            <p:cNvCxnSpPr/>
            <p:nvPr/>
          </p:nvCxnSpPr>
          <p:spPr>
            <a:xfrm flipV="1">
              <a:off x="2503912" y="4208968"/>
              <a:ext cx="0" cy="268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2600279" y="4103942"/>
              <a:ext cx="5713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CXCL1</a:t>
              </a:r>
            </a:p>
            <a:p>
              <a:r>
                <a:rPr lang="en-US" sz="1200" dirty="0" smtClean="0"/>
                <a:t>CXCL2</a:t>
              </a:r>
              <a:endParaRPr lang="en-US" sz="1200" dirty="0" smtClean="0"/>
            </a:p>
          </p:txBody>
        </p:sp>
        <p:cxnSp>
          <p:nvCxnSpPr>
            <p:cNvPr id="101" name="Straight Arrow Connector 100"/>
            <p:cNvCxnSpPr/>
            <p:nvPr/>
          </p:nvCxnSpPr>
          <p:spPr>
            <a:xfrm>
              <a:off x="3711551" y="4183185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3813742" y="4111522"/>
              <a:ext cx="5713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CXCL1</a:t>
              </a:r>
            </a:p>
            <a:p>
              <a:r>
                <a:rPr lang="en-US" sz="1200" dirty="0" smtClean="0"/>
                <a:t>CXCL2</a:t>
              </a:r>
            </a:p>
          </p:txBody>
        </p:sp>
        <p:cxnSp>
          <p:nvCxnSpPr>
            <p:cNvPr id="104" name="Straight Arrow Connector 103"/>
            <p:cNvCxnSpPr/>
            <p:nvPr/>
          </p:nvCxnSpPr>
          <p:spPr>
            <a:xfrm flipV="1">
              <a:off x="2493014" y="5183468"/>
              <a:ext cx="0" cy="268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2554664" y="5058329"/>
              <a:ext cx="8607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airway</a:t>
              </a:r>
            </a:p>
            <a:p>
              <a:r>
                <a:rPr lang="en-US" sz="1200" dirty="0" smtClean="0"/>
                <a:t>epithelium</a:t>
              </a:r>
            </a:p>
          </p:txBody>
        </p:sp>
        <p:cxnSp>
          <p:nvCxnSpPr>
            <p:cNvPr id="106" name="Straight Arrow Connector 105"/>
            <p:cNvCxnSpPr/>
            <p:nvPr/>
          </p:nvCxnSpPr>
          <p:spPr>
            <a:xfrm>
              <a:off x="3712648" y="5172659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/>
            <p:cNvSpPr txBox="1"/>
            <p:nvPr/>
          </p:nvSpPr>
          <p:spPr>
            <a:xfrm>
              <a:off x="3763923" y="5075870"/>
              <a:ext cx="8607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airway</a:t>
              </a:r>
            </a:p>
            <a:p>
              <a:r>
                <a:rPr lang="en-US" sz="1200" dirty="0" smtClean="0"/>
                <a:t>epithelium</a:t>
              </a:r>
            </a:p>
          </p:txBody>
        </p:sp>
        <p:cxnSp>
          <p:nvCxnSpPr>
            <p:cNvPr id="108" name="Straight Arrow Connector 107"/>
            <p:cNvCxnSpPr/>
            <p:nvPr/>
          </p:nvCxnSpPr>
          <p:spPr>
            <a:xfrm>
              <a:off x="4799637" y="5179262"/>
              <a:ext cx="0" cy="289414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4890191" y="5082473"/>
              <a:ext cx="8607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airway</a:t>
              </a:r>
            </a:p>
            <a:p>
              <a:r>
                <a:rPr lang="en-US" sz="1200" dirty="0" smtClean="0"/>
                <a:t>epithelium</a:t>
              </a:r>
            </a:p>
          </p:txBody>
        </p:sp>
        <p:cxnSp>
          <p:nvCxnSpPr>
            <p:cNvPr id="111" name="Straight Arrow Connector 110"/>
            <p:cNvCxnSpPr/>
            <p:nvPr/>
          </p:nvCxnSpPr>
          <p:spPr>
            <a:xfrm flipV="1">
              <a:off x="2489256" y="5719774"/>
              <a:ext cx="0" cy="2689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2529795" y="5530346"/>
              <a:ext cx="10617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inflammation,</a:t>
              </a:r>
            </a:p>
            <a:p>
              <a:r>
                <a:rPr lang="en-US" sz="1200" dirty="0" smtClean="0"/>
                <a:t>lymphoid </a:t>
              </a:r>
            </a:p>
            <a:p>
              <a:r>
                <a:rPr lang="en-US" sz="1200" dirty="0" smtClean="0"/>
                <a:t>aggregates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3822898" y="5720417"/>
              <a:ext cx="5345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/>
                <a:t>n.s.d</a:t>
              </a:r>
              <a:r>
                <a:rPr lang="en-US" sz="1200" b="1" dirty="0" smtClean="0"/>
                <a:t>.</a:t>
              </a:r>
              <a:endParaRPr lang="en-US" sz="1200" b="1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941868" y="5708129"/>
              <a:ext cx="5345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/>
                <a:t>n.s.d</a:t>
              </a:r>
              <a:r>
                <a:rPr lang="en-US" sz="1200" b="1" dirty="0" smtClean="0"/>
                <a:t>.</a:t>
              </a:r>
              <a:endParaRPr lang="en-US" sz="1200" b="1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429430" y="1024811"/>
              <a:ext cx="1005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Treatment:</a:t>
              </a:r>
              <a:endParaRPr lang="en-US" sz="1400" i="1" dirty="0"/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4948915" y="4182780"/>
            <a:ext cx="5713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CXCL1</a:t>
            </a:r>
          </a:p>
        </p:txBody>
      </p:sp>
      <p:cxnSp>
        <p:nvCxnSpPr>
          <p:cNvPr id="117" name="Straight Arrow Connector 116"/>
          <p:cNvCxnSpPr/>
          <p:nvPr/>
        </p:nvCxnSpPr>
        <p:spPr>
          <a:xfrm>
            <a:off x="4789042" y="4190878"/>
            <a:ext cx="0" cy="28941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040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158</Words>
  <Application>Microsoft Macintosh PowerPoint</Application>
  <PresentationFormat>On-screen Show (4:3)</PresentationFormat>
  <Paragraphs>90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UNMC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Tara Nordgren</dc:creator>
  <cp:keywords/>
  <dc:description/>
  <cp:lastModifiedBy>Tara Nordgren</cp:lastModifiedBy>
  <cp:revision>8</cp:revision>
  <dcterms:created xsi:type="dcterms:W3CDTF">2014-02-13T21:33:00Z</dcterms:created>
  <dcterms:modified xsi:type="dcterms:W3CDTF">2014-12-01T17:55:23Z</dcterms:modified>
  <cp:category/>
</cp:coreProperties>
</file>