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6839" autoAdjust="0"/>
  </p:normalViewPr>
  <p:slideViewPr>
    <p:cSldViewPr snapToGrid="0" snapToObjects="1">
      <p:cViewPr varScale="1">
        <p:scale>
          <a:sx n="79" d="100"/>
          <a:sy n="79" d="100"/>
        </p:scale>
        <p:origin x="-3080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7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9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6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23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327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24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12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0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3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0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01B44-4ED4-844B-A33E-3084F3EE0EE1}" type="datetimeFigureOut">
              <a:rPr lang="en-US" smtClean="0"/>
              <a:t>11/2/14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9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398" y="78385"/>
            <a:ext cx="2525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Supplemental</a:t>
            </a:r>
          </a:p>
          <a:p>
            <a:r>
              <a:rPr lang="en-US" b="1" smtClean="0">
                <a:latin typeface="Arial"/>
                <a:cs typeface="Arial"/>
              </a:rPr>
              <a:t>Figure </a:t>
            </a:r>
            <a:r>
              <a:rPr lang="en-US" b="1" dirty="0">
                <a:latin typeface="Arial"/>
                <a:cs typeface="Arial"/>
              </a:rPr>
              <a:t>2</a:t>
            </a:r>
          </a:p>
        </p:txBody>
      </p:sp>
      <p:sp>
        <p:nvSpPr>
          <p:cNvPr id="3" name="Rectangle 2"/>
          <p:cNvSpPr/>
          <p:nvPr/>
        </p:nvSpPr>
        <p:spPr>
          <a:xfrm>
            <a:off x="396348" y="6055156"/>
            <a:ext cx="6081879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Supplemental Figure 2: MMAE enhances </a:t>
            </a:r>
            <a:r>
              <a:rPr lang="en-US" b="1" dirty="0">
                <a:latin typeface="Symbol" charset="2"/>
                <a:cs typeface="Symbol" charset="2"/>
              </a:rPr>
              <a:t>g</a:t>
            </a:r>
            <a:r>
              <a:rPr lang="en-US" b="1" dirty="0"/>
              <a:t>H2Ax foci formation following irradiation.</a:t>
            </a:r>
            <a:r>
              <a:rPr lang="en-US" dirty="0"/>
              <a:t> </a:t>
            </a:r>
            <a:r>
              <a:rPr lang="en-US" dirty="0" smtClean="0"/>
              <a:t>PANC-1 cells </a:t>
            </a:r>
            <a:r>
              <a:rPr lang="en-US" dirty="0"/>
              <a:t>were treated overnight with </a:t>
            </a:r>
            <a:r>
              <a:rPr lang="en-US" dirty="0" smtClean="0"/>
              <a:t>0.5 </a:t>
            </a:r>
            <a:r>
              <a:rPr lang="en-US" dirty="0"/>
              <a:t>nM MMAE followed by </a:t>
            </a:r>
            <a:r>
              <a:rPr lang="en-US" dirty="0" smtClean="0"/>
              <a:t>6 </a:t>
            </a:r>
            <a:r>
              <a:rPr lang="en-US" dirty="0"/>
              <a:t>Gy. Cells were fixed 2 hours post IR and analyzed for </a:t>
            </a:r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/>
              <a:t>H2Ax foci formation by </a:t>
            </a:r>
            <a:r>
              <a:rPr lang="en-US" dirty="0" smtClean="0"/>
              <a:t>immunostaining. </a:t>
            </a:r>
            <a:r>
              <a:rPr lang="en-US" dirty="0"/>
              <a:t>Nuclei were stained with </a:t>
            </a:r>
            <a:r>
              <a:rPr lang="en-US" dirty="0" smtClean="0"/>
              <a:t>DAPI. </a:t>
            </a:r>
            <a:r>
              <a:rPr lang="en-US" dirty="0"/>
              <a:t>Data are plotted as mean </a:t>
            </a:r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/>
              <a:t>H2Ax foci / nucleus ± SEM, * p=&lt;0.01.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1957168"/>
            <a:ext cx="35687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80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3171</TotalTime>
  <Words>71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sunil advani</dc:creator>
  <cp:lastModifiedBy>sunil advani</cp:lastModifiedBy>
  <cp:revision>272</cp:revision>
  <cp:lastPrinted>2014-02-20T21:53:24Z</cp:lastPrinted>
  <dcterms:created xsi:type="dcterms:W3CDTF">2014-02-09T02:02:19Z</dcterms:created>
  <dcterms:modified xsi:type="dcterms:W3CDTF">2014-11-03T06:49:31Z</dcterms:modified>
</cp:coreProperties>
</file>