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39" autoAdjust="0"/>
  </p:normalViewPr>
  <p:slideViewPr>
    <p:cSldViewPr snapToGrid="0" snapToObjects="1">
      <p:cViewPr varScale="1">
        <p:scale>
          <a:sx n="74" d="100"/>
          <a:sy n="74" d="100"/>
        </p:scale>
        <p:origin x="-239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7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9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6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3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2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2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12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0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3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0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9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398" y="78385"/>
            <a:ext cx="2525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Supplemental</a:t>
            </a:r>
          </a:p>
          <a:p>
            <a:r>
              <a:rPr lang="en-US" b="1" smtClean="0">
                <a:latin typeface="Arial"/>
                <a:cs typeface="Arial"/>
              </a:rPr>
              <a:t>Figure </a:t>
            </a:r>
            <a:r>
              <a:rPr lang="en-US" b="1" dirty="0">
                <a:latin typeface="Arial"/>
                <a:cs typeface="Arial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11408" y="1418504"/>
            <a:ext cx="125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H &amp; E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43208" y="1422458"/>
            <a:ext cx="125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ymbol" charset="2"/>
                <a:cs typeface="Symbol" charset="2"/>
              </a:rPr>
              <a:t>b</a:t>
            </a:r>
            <a:r>
              <a:rPr lang="en-US" b="1" dirty="0" smtClean="0">
                <a:latin typeface="Arial"/>
                <a:cs typeface="Arial"/>
              </a:rPr>
              <a:t>3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647239" y="2306603"/>
            <a:ext cx="1253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HCT-116 #1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656024" y="3951769"/>
            <a:ext cx="1253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HCT-116 #2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04392" y="5558824"/>
            <a:ext cx="1253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HCT-116 #3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8031" y="6901109"/>
            <a:ext cx="60733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Supplemental </a:t>
            </a:r>
            <a:r>
              <a:rPr lang="en-US" b="1" dirty="0" smtClean="0"/>
              <a:t>Figure 3: </a:t>
            </a:r>
            <a:r>
              <a:rPr lang="en-US" b="1" dirty="0" smtClean="0"/>
              <a:t>HCT-116</a:t>
            </a:r>
            <a:r>
              <a:rPr lang="en-US" b="1" dirty="0" smtClean="0"/>
              <a:t> </a:t>
            </a:r>
            <a:r>
              <a:rPr lang="en-US" b="1" dirty="0"/>
              <a:t>tumor xenografts have </a:t>
            </a:r>
            <a:r>
              <a:rPr lang="en-US" b="1" dirty="0" smtClean="0">
                <a:latin typeface="Symbol" charset="2"/>
                <a:cs typeface="Symbol" charset="2"/>
              </a:rPr>
              <a:t>b</a:t>
            </a:r>
            <a:r>
              <a:rPr lang="en-US" b="1" dirty="0" smtClean="0"/>
              <a:t>3 </a:t>
            </a:r>
            <a:r>
              <a:rPr lang="en-US" b="1" dirty="0"/>
              <a:t>integrin </a:t>
            </a:r>
            <a:r>
              <a:rPr lang="en-US" b="1" dirty="0" smtClean="0"/>
              <a:t>expression</a:t>
            </a:r>
            <a:r>
              <a:rPr lang="en-US" dirty="0" smtClean="0"/>
              <a:t>. </a:t>
            </a:r>
            <a:r>
              <a:rPr lang="en-US" dirty="0"/>
              <a:t>HCT-116 </a:t>
            </a:r>
            <a:r>
              <a:rPr lang="en-US" dirty="0" smtClean="0"/>
              <a:t> in the hindlimbs </a:t>
            </a:r>
            <a:r>
              <a:rPr lang="en-US" dirty="0"/>
              <a:t>of nude </a:t>
            </a:r>
            <a:r>
              <a:rPr lang="en-US" dirty="0" smtClean="0"/>
              <a:t>mice.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/>
              <a:t>3 integrin expression by IHC in non-irradiated </a:t>
            </a:r>
            <a:r>
              <a:rPr lang="en-US" dirty="0" smtClean="0"/>
              <a:t>HCT-116 </a:t>
            </a:r>
            <a:r>
              <a:rPr lang="en-US" dirty="0"/>
              <a:t>tumors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014" y="1830047"/>
            <a:ext cx="430530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80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3169</TotalTime>
  <Words>59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advani</dc:creator>
  <cp:lastModifiedBy>sunil advani</cp:lastModifiedBy>
  <cp:revision>277</cp:revision>
  <cp:lastPrinted>2014-02-20T21:53:24Z</cp:lastPrinted>
  <dcterms:created xsi:type="dcterms:W3CDTF">2014-02-09T02:02:19Z</dcterms:created>
  <dcterms:modified xsi:type="dcterms:W3CDTF">2014-11-13T09:08:21Z</dcterms:modified>
</cp:coreProperties>
</file>