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78" r:id="rId2"/>
  </p:sldIdLst>
  <p:sldSz cx="6858000" cy="9144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6839" autoAdjust="0"/>
  </p:normalViewPr>
  <p:slideViewPr>
    <p:cSldViewPr snapToGrid="0" snapToObjects="1">
      <p:cViewPr varScale="1">
        <p:scale>
          <a:sx n="76" d="100"/>
          <a:sy n="76" d="100"/>
        </p:scale>
        <p:origin x="-3128" y="-10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01B44-4ED4-844B-A33E-3084F3EE0EE1}" type="datetimeFigureOut">
              <a:rPr lang="en-US" smtClean="0"/>
              <a:t>11/13/14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9603D-587A-B044-84E3-923FD8BAE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17749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01B44-4ED4-844B-A33E-3084F3EE0EE1}" type="datetimeFigureOut">
              <a:rPr lang="en-US" smtClean="0"/>
              <a:t>11/13/14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9603D-587A-B044-84E3-923FD8BAE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7897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01B44-4ED4-844B-A33E-3084F3EE0EE1}" type="datetimeFigureOut">
              <a:rPr lang="en-US" smtClean="0"/>
              <a:t>11/13/14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9603D-587A-B044-84E3-923FD8BAE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82637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01B44-4ED4-844B-A33E-3084F3EE0EE1}" type="datetimeFigureOut">
              <a:rPr lang="en-US" smtClean="0"/>
              <a:t>11/13/14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9603D-587A-B044-84E3-923FD8BAE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72300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01B44-4ED4-844B-A33E-3084F3EE0EE1}" type="datetimeFigureOut">
              <a:rPr lang="en-US" smtClean="0"/>
              <a:t>11/13/14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9603D-587A-B044-84E3-923FD8BAE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54995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01B44-4ED4-844B-A33E-3084F3EE0EE1}" type="datetimeFigureOut">
              <a:rPr lang="en-US" smtClean="0"/>
              <a:t>11/13/14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9603D-587A-B044-84E3-923FD8BAE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83271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01B44-4ED4-844B-A33E-3084F3EE0EE1}" type="datetimeFigureOut">
              <a:rPr lang="en-US" smtClean="0"/>
              <a:t>11/13/14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9603D-587A-B044-84E3-923FD8BAE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1246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01B44-4ED4-844B-A33E-3084F3EE0EE1}" type="datetimeFigureOut">
              <a:rPr lang="en-US" smtClean="0"/>
              <a:t>11/13/14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9603D-587A-B044-84E3-923FD8BAE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10129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01B44-4ED4-844B-A33E-3084F3EE0EE1}" type="datetimeFigureOut">
              <a:rPr lang="en-US" smtClean="0"/>
              <a:t>11/13/14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9603D-587A-B044-84E3-923FD8BAE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93076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01B44-4ED4-844B-A33E-3084F3EE0EE1}" type="datetimeFigureOut">
              <a:rPr lang="en-US" smtClean="0"/>
              <a:t>11/13/14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9603D-587A-B044-84E3-923FD8BAE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64343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01B44-4ED4-844B-A33E-3084F3EE0EE1}" type="datetimeFigureOut">
              <a:rPr lang="en-US" smtClean="0"/>
              <a:t>11/13/14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9603D-587A-B044-84E3-923FD8BAE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48011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201B44-4ED4-844B-A33E-3084F3EE0EE1}" type="datetimeFigureOut">
              <a:rPr lang="en-US" smtClean="0"/>
              <a:t>11/13/14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C9603D-587A-B044-84E3-923FD8BAE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50997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/>
          <p:cNvSpPr txBox="1"/>
          <p:nvPr/>
        </p:nvSpPr>
        <p:spPr>
          <a:xfrm>
            <a:off x="78398" y="78385"/>
            <a:ext cx="25251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Arial"/>
                <a:cs typeface="Arial"/>
              </a:rPr>
              <a:t>Supplemental</a:t>
            </a:r>
          </a:p>
          <a:p>
            <a:r>
              <a:rPr lang="en-US" b="1" smtClean="0">
                <a:latin typeface="Arial"/>
                <a:cs typeface="Arial"/>
              </a:rPr>
              <a:t>Figure </a:t>
            </a:r>
            <a:r>
              <a:rPr lang="en-US" b="1" dirty="0">
                <a:latin typeface="Arial"/>
                <a:cs typeface="Arial"/>
              </a:rPr>
              <a:t>6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r="44057"/>
          <a:stretch/>
        </p:blipFill>
        <p:spPr>
          <a:xfrm>
            <a:off x="912592" y="2382066"/>
            <a:ext cx="2436933" cy="3314700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78398" y="6687850"/>
            <a:ext cx="657719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Supplemental Figure </a:t>
            </a:r>
            <a:r>
              <a:rPr lang="en-US" b="1" dirty="0" smtClean="0"/>
              <a:t>6: </a:t>
            </a:r>
            <a:r>
              <a:rPr lang="en-US" b="1" dirty="0"/>
              <a:t>Combination of increased delivery of ACPP-</a:t>
            </a:r>
            <a:r>
              <a:rPr lang="en-US" b="1" dirty="0" err="1"/>
              <a:t>cRGD</a:t>
            </a:r>
            <a:r>
              <a:rPr lang="en-US" b="1" dirty="0"/>
              <a:t>-MMAE with IR significantly improved </a:t>
            </a:r>
            <a:r>
              <a:rPr lang="en-US" b="1"/>
              <a:t>tumor </a:t>
            </a:r>
            <a:r>
              <a:rPr lang="en-US" b="1" smtClean="0"/>
              <a:t>regression.</a:t>
            </a:r>
            <a:r>
              <a:rPr lang="en-US" smtClean="0"/>
              <a:t> </a:t>
            </a:r>
            <a:r>
              <a:rPr lang="en-US" dirty="0"/>
              <a:t>PANC-1 tumor xenografts bearing mice were IV injected with 6 nmoles of ACPP-</a:t>
            </a:r>
            <a:r>
              <a:rPr lang="en-US" dirty="0" err="1"/>
              <a:t>cRGD</a:t>
            </a:r>
            <a:r>
              <a:rPr lang="en-US" dirty="0"/>
              <a:t>-MMAE days 0, 1, and 2. For IR treated tumors, 3 Gy was delivered on days 1, 2 and 3. On days 1 and 2, IR was given 6 hrs after IV injection of ACPP-</a:t>
            </a:r>
            <a:r>
              <a:rPr lang="en-US" dirty="0" err="1"/>
              <a:t>cRGD</a:t>
            </a:r>
            <a:r>
              <a:rPr lang="en-US" dirty="0"/>
              <a:t>-MMAE. PANC-1 tumors were measured twice a week.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/>
          <a:srcRect l="52444" b="56470"/>
          <a:stretch/>
        </p:blipFill>
        <p:spPr>
          <a:xfrm>
            <a:off x="3616910" y="3150656"/>
            <a:ext cx="2071567" cy="14428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42079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3170</TotalTime>
  <Words>99</Words>
  <Application>Microsoft Macintosh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ucsd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sunil advani</dc:creator>
  <cp:lastModifiedBy>sunil advani</cp:lastModifiedBy>
  <cp:revision>275</cp:revision>
  <cp:lastPrinted>2014-02-20T21:53:24Z</cp:lastPrinted>
  <dcterms:created xsi:type="dcterms:W3CDTF">2014-02-09T02:02:19Z</dcterms:created>
  <dcterms:modified xsi:type="dcterms:W3CDTF">2014-11-13T09:41:58Z</dcterms:modified>
</cp:coreProperties>
</file>