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73" autoAdjust="0"/>
  </p:normalViewPr>
  <p:slideViewPr>
    <p:cSldViewPr>
      <p:cViewPr varScale="1">
        <p:scale>
          <a:sx n="78" d="100"/>
          <a:sy n="78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C7A66-604C-47A4-A442-6266F67DDB10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21365-30EF-43E4-B34D-4A417A9C7C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890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 smtClean="0"/>
              <a:t>Additional file 2.</a:t>
            </a:r>
            <a:r>
              <a:rPr lang="en-US" altLang="zh-CN" b="1" baseline="0" smtClean="0"/>
              <a:t> </a:t>
            </a:r>
            <a:r>
              <a:rPr lang="en-US" altLang="zh-CN" b="1" dirty="0" smtClean="0"/>
              <a:t>The</a:t>
            </a:r>
            <a:r>
              <a:rPr lang="en-US" altLang="zh-CN" b="1" baseline="0" dirty="0" smtClean="0"/>
              <a:t> morphology of the sand rice adult plant.</a:t>
            </a: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ABCAAF-1C0B-450B-9AF0-7F99E1685E4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099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0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29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61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44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73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948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321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34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024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61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5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F37B1-5322-4844-A11C-61832F5C507A}" type="datetimeFigureOut">
              <a:rPr lang="zh-CN" altLang="en-US" smtClean="0"/>
              <a:t>2014-8-27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64440-1773-47B7-86E7-D4E876AF6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85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dell\Desktop\沙米\IMG_128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" r="6691" b="2249"/>
          <a:stretch/>
        </p:blipFill>
        <p:spPr bwMode="auto">
          <a:xfrm>
            <a:off x="1985049" y="880096"/>
            <a:ext cx="5179239" cy="4205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460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14</Words>
  <Application>Microsoft Office PowerPoint</Application>
  <PresentationFormat>全屏显示(4:3)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dell</cp:lastModifiedBy>
  <cp:revision>27</cp:revision>
  <cp:lastPrinted>2014-01-10T08:57:15Z</cp:lastPrinted>
  <dcterms:created xsi:type="dcterms:W3CDTF">2014-01-10T03:11:56Z</dcterms:created>
  <dcterms:modified xsi:type="dcterms:W3CDTF">2014-08-27T08:54:42Z</dcterms:modified>
</cp:coreProperties>
</file>