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573" autoAdjust="0"/>
  </p:normalViewPr>
  <p:slideViewPr>
    <p:cSldViewPr>
      <p:cViewPr varScale="1">
        <p:scale>
          <a:sx n="78" d="100"/>
          <a:sy n="78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C7A66-604C-47A4-A442-6266F67DDB10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21365-30EF-43E4-B34D-4A417A9C7C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890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 smtClean="0"/>
              <a:t>Additional file 7. </a:t>
            </a:r>
            <a:r>
              <a:rPr lang="en-US" altLang="zh-CN" b="1" dirty="0" smtClean="0"/>
              <a:t>GC content analysis of sand rice </a:t>
            </a:r>
            <a:r>
              <a:rPr lang="en-US" altLang="zh-CN" b="1" dirty="0" err="1" smtClean="0"/>
              <a:t>unigenes</a:t>
            </a:r>
            <a:r>
              <a:rPr lang="en-US" altLang="zh-CN" b="1" baseline="0" dirty="0" smtClean="0"/>
              <a:t>. </a:t>
            </a:r>
            <a:r>
              <a:rPr lang="en-US" altLang="zh-CN" b="0" baseline="0" dirty="0" smtClean="0"/>
              <a:t>(A) Frequency of GC content of sand rice </a:t>
            </a:r>
            <a:r>
              <a:rPr lang="en-US" altLang="zh-CN" b="0" baseline="0" dirty="0" err="1" smtClean="0"/>
              <a:t>unigenes</a:t>
            </a:r>
            <a:r>
              <a:rPr lang="en-US" altLang="zh-CN" b="0" baseline="0" dirty="0" smtClean="0"/>
              <a:t>. (B) Distribution of GC content of </a:t>
            </a:r>
            <a:r>
              <a:rPr lang="en-US" altLang="zh-CN" b="0" baseline="0" dirty="0" err="1" smtClean="0"/>
              <a:t>unigenes</a:t>
            </a:r>
            <a:r>
              <a:rPr lang="en-US" altLang="zh-CN" b="0" baseline="0" dirty="0" smtClean="0"/>
              <a:t> for sand rice (As) and transcripts for </a:t>
            </a:r>
            <a:r>
              <a:rPr lang="en-US" altLang="zh-CN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Arabidopsis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(At), Soybean (Gm), and rice (</a:t>
            </a:r>
            <a:r>
              <a:rPr lang="en-US" altLang="zh-CN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DDFA0-516A-493B-B163-3170895D15A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166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0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29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61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44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73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948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321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34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024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613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5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85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6841" y="3356992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F:\沙米-2\个性化分析\20131213\Unigene_G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3840480" cy="38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沙米-2\沙米转录组文章\重新整理\GC_compa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84" y="1484824"/>
            <a:ext cx="3840480" cy="38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412776"/>
            <a:ext cx="4705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                                                                     B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83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60</Words>
  <Application>Microsoft Office PowerPoint</Application>
  <PresentationFormat>全屏显示(4:3)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dell</cp:lastModifiedBy>
  <cp:revision>27</cp:revision>
  <cp:lastPrinted>2014-01-10T08:57:15Z</cp:lastPrinted>
  <dcterms:created xsi:type="dcterms:W3CDTF">2014-01-10T03:11:56Z</dcterms:created>
  <dcterms:modified xsi:type="dcterms:W3CDTF">2014-08-27T08:52:40Z</dcterms:modified>
</cp:coreProperties>
</file>