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73" autoAdjust="0"/>
  </p:normalViewPr>
  <p:slideViewPr>
    <p:cSldViewPr>
      <p:cViewPr varScale="1">
        <p:scale>
          <a:sx n="78" d="100"/>
          <a:sy n="78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C7A66-604C-47A4-A442-6266F67DDB10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1365-30EF-43E4-B34D-4A417A9C7C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890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 smtClean="0"/>
              <a:t>Additional file 9. </a:t>
            </a:r>
            <a:r>
              <a:rPr lang="en-US" altLang="zh-CN" b="1" dirty="0" smtClean="0"/>
              <a:t>Characteristics</a:t>
            </a:r>
            <a:r>
              <a:rPr lang="en-US" altLang="zh-CN" b="1" baseline="0" dirty="0" smtClean="0"/>
              <a:t> of Sand rice </a:t>
            </a:r>
            <a:r>
              <a:rPr lang="en-US" altLang="zh-CN" b="1" baseline="0" dirty="0" err="1" smtClean="0"/>
              <a:t>unigenes</a:t>
            </a:r>
            <a:r>
              <a:rPr lang="en-US" altLang="zh-CN" b="1" baseline="0" dirty="0" smtClean="0"/>
              <a:t> </a:t>
            </a:r>
            <a:r>
              <a:rPr lang="en-US" altLang="zh-CN" b="1" baseline="0" dirty="0" err="1" smtClean="0"/>
              <a:t>hitted</a:t>
            </a:r>
            <a:r>
              <a:rPr lang="en-US" altLang="zh-CN" b="1" baseline="0" dirty="0" smtClean="0"/>
              <a:t> deposited sequences in Nr database and newly sequenced sugar beet peptide sequences. </a:t>
            </a:r>
            <a:r>
              <a:rPr lang="en-US" altLang="zh-CN" baseline="0" dirty="0" smtClean="0"/>
              <a:t>(A) Nr annotation results distributed by the E-value. (B) Nr annotation results based on sequence identities.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DDFA0-516A-493B-B163-3170895D15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16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0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9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1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44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73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4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32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4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2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1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85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6841" y="335699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056" y="1935163"/>
            <a:ext cx="3835400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9288"/>
            <a:ext cx="3640137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844824"/>
            <a:ext cx="480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                                                                         B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6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50</Words>
  <Application>Microsoft Office PowerPoint</Application>
  <PresentationFormat>全屏显示(4:3)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27</cp:revision>
  <cp:lastPrinted>2014-01-10T08:57:15Z</cp:lastPrinted>
  <dcterms:created xsi:type="dcterms:W3CDTF">2014-01-10T03:11:56Z</dcterms:created>
  <dcterms:modified xsi:type="dcterms:W3CDTF">2014-08-27T08:51:47Z</dcterms:modified>
</cp:coreProperties>
</file>