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18" d="100"/>
          <a:sy n="118" d="100"/>
        </p:scale>
        <p:origin x="-1482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3B6645-C41B-48BF-BE1E-CF3B43103016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E4D6F7-56C3-4AA8-9659-F7616FD07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768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F17FB-101F-42A5-951D-F17B24E0E01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12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69B91-C195-4AE6-B1D5-C24F8649FE6F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634EF-9EA9-412C-845F-50D6D163F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69B91-C195-4AE6-B1D5-C24F8649FE6F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634EF-9EA9-412C-845F-50D6D163F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69B91-C195-4AE6-B1D5-C24F8649FE6F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634EF-9EA9-412C-845F-50D6D163F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69B91-C195-4AE6-B1D5-C24F8649FE6F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634EF-9EA9-412C-845F-50D6D163F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69B91-C195-4AE6-B1D5-C24F8649FE6F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634EF-9EA9-412C-845F-50D6D163F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69B91-C195-4AE6-B1D5-C24F8649FE6F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634EF-9EA9-412C-845F-50D6D163F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69B91-C195-4AE6-B1D5-C24F8649FE6F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634EF-9EA9-412C-845F-50D6D163F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69B91-C195-4AE6-B1D5-C24F8649FE6F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634EF-9EA9-412C-845F-50D6D163F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69B91-C195-4AE6-B1D5-C24F8649FE6F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634EF-9EA9-412C-845F-50D6D163F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69B91-C195-4AE6-B1D5-C24F8649FE6F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634EF-9EA9-412C-845F-50D6D163F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69B91-C195-4AE6-B1D5-C24F8649FE6F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634EF-9EA9-412C-845F-50D6D163F9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69B91-C195-4AE6-B1D5-C24F8649FE6F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634EF-9EA9-412C-845F-50D6D163F9F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/>
          <p:nvPr/>
        </p:nvGrpSpPr>
        <p:grpSpPr>
          <a:xfrm>
            <a:off x="228600" y="328806"/>
            <a:ext cx="8674379" cy="6300594"/>
            <a:chOff x="716457" y="328806"/>
            <a:chExt cx="8186522" cy="6143460"/>
          </a:xfrm>
        </p:grpSpPr>
        <p:sp>
          <p:nvSpPr>
            <p:cNvPr id="12" name="TextBox 11"/>
            <p:cNvSpPr txBox="1"/>
            <p:nvPr/>
          </p:nvSpPr>
          <p:spPr>
            <a:xfrm>
              <a:off x="716457" y="328806"/>
              <a:ext cx="14632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A.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300926" y="2841528"/>
              <a:ext cx="17071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C.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257800" y="328806"/>
              <a:ext cx="14632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B.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257800" y="3445106"/>
              <a:ext cx="14632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D.</a:t>
              </a:r>
              <a:endParaRPr lang="en-US" dirty="0"/>
            </a:p>
          </p:txBody>
        </p:sp>
        <p:grpSp>
          <p:nvGrpSpPr>
            <p:cNvPr id="4" name="Group 4"/>
            <p:cNvGrpSpPr/>
            <p:nvPr/>
          </p:nvGrpSpPr>
          <p:grpSpPr>
            <a:xfrm>
              <a:off x="5428259" y="610837"/>
              <a:ext cx="3474720" cy="2651760"/>
              <a:chOff x="5985844" y="533400"/>
              <a:chExt cx="2901450" cy="2688760"/>
            </a:xfrm>
          </p:grpSpPr>
          <p:pic>
            <p:nvPicPr>
              <p:cNvPr id="2053" name="Picture 5"/>
              <p:cNvPicPr>
                <a:picLocks noChangeAspect="1" noChangeArrowheads="1"/>
              </p:cNvPicPr>
              <p:nvPr/>
            </p:nvPicPr>
            <p:blipFill rotWithShape="1">
              <a:blip r:embed="rId3" cstate="print"/>
              <a:srcRect l="1929" t="6493" r="1175" b="1417"/>
              <a:stretch/>
            </p:blipFill>
            <p:spPr bwMode="auto">
              <a:xfrm>
                <a:off x="5985844" y="533400"/>
                <a:ext cx="2901450" cy="26887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" name="Rectangle 15"/>
              <p:cNvSpPr/>
              <p:nvPr/>
            </p:nvSpPr>
            <p:spPr>
              <a:xfrm>
                <a:off x="6601514" y="2845408"/>
                <a:ext cx="1986518" cy="1821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7352829" y="2819400"/>
                <a:ext cx="49577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Months</a:t>
                </a:r>
                <a:endPara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" name="Group 5"/>
            <p:cNvGrpSpPr/>
            <p:nvPr/>
          </p:nvGrpSpPr>
          <p:grpSpPr>
            <a:xfrm>
              <a:off x="1077941" y="610837"/>
              <a:ext cx="3474720" cy="2651760"/>
              <a:chOff x="2433323" y="609600"/>
              <a:chExt cx="2920170" cy="2612560"/>
            </a:xfrm>
          </p:grpSpPr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1367" t="6549" r="1230" b="1952"/>
              <a:stretch/>
            </p:blipFill>
            <p:spPr bwMode="auto">
              <a:xfrm>
                <a:off x="2433323" y="609600"/>
                <a:ext cx="2920170" cy="26125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" name="Rectangle 1"/>
              <p:cNvSpPr/>
              <p:nvPr/>
            </p:nvSpPr>
            <p:spPr>
              <a:xfrm>
                <a:off x="3200400" y="2930075"/>
                <a:ext cx="2039482" cy="11792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840633" y="2830228"/>
                <a:ext cx="783063" cy="2234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Months</a:t>
                </a:r>
                <a:endPara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" name="Group 2"/>
            <p:cNvGrpSpPr/>
            <p:nvPr/>
          </p:nvGrpSpPr>
          <p:grpSpPr>
            <a:xfrm>
              <a:off x="5380219" y="3820506"/>
              <a:ext cx="3474720" cy="2651760"/>
              <a:chOff x="6781800" y="3505199"/>
              <a:chExt cx="3124200" cy="2631337"/>
            </a:xfrm>
          </p:grpSpPr>
          <p:pic>
            <p:nvPicPr>
              <p:cNvPr id="2052" name="Picture 4"/>
              <p:cNvPicPr>
                <a:picLocks noChangeAspect="1" noChangeArrowheads="1"/>
              </p:cNvPicPr>
              <p:nvPr/>
            </p:nvPicPr>
            <p:blipFill rotWithShape="1">
              <a:blip r:embed="rId5" cstate="print"/>
              <a:srcRect l="1590" t="7087" r="1007" b="2004"/>
              <a:stretch/>
            </p:blipFill>
            <p:spPr bwMode="auto">
              <a:xfrm>
                <a:off x="6781800" y="3505199"/>
                <a:ext cx="3124200" cy="26313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" name="Rectangle 22"/>
              <p:cNvSpPr/>
              <p:nvPr/>
            </p:nvSpPr>
            <p:spPr>
              <a:xfrm>
                <a:off x="7332754" y="5797413"/>
                <a:ext cx="2077330" cy="19166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8327264" y="5715000"/>
                <a:ext cx="74432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Months</a:t>
                </a:r>
                <a:endPara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"/>
            <p:cNvGrpSpPr/>
            <p:nvPr/>
          </p:nvGrpSpPr>
          <p:grpSpPr>
            <a:xfrm>
              <a:off x="1055093" y="3820506"/>
              <a:ext cx="3474720" cy="2651760"/>
              <a:chOff x="2433323" y="3374191"/>
              <a:chExt cx="2900460" cy="269101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 rotWithShape="1">
              <a:blip r:embed="rId6" cstate="print"/>
              <a:srcRect l="1106" t="6021" r="901" b="1299"/>
              <a:stretch/>
            </p:blipFill>
            <p:spPr bwMode="auto">
              <a:xfrm>
                <a:off x="2433323" y="3374191"/>
                <a:ext cx="2900460" cy="26910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" name="Rectangle 21"/>
              <p:cNvSpPr/>
              <p:nvPr/>
            </p:nvSpPr>
            <p:spPr>
              <a:xfrm>
                <a:off x="2820892" y="5721165"/>
                <a:ext cx="2039482" cy="14623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793277" y="5638800"/>
                <a:ext cx="68958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Months</a:t>
                </a:r>
                <a:endPara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716457" y="3451174"/>
              <a:ext cx="14632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</a:t>
              </a:r>
              <a:r>
                <a:rPr lang="en-US" dirty="0" smtClean="0"/>
                <a:t>.</a:t>
              </a:r>
              <a:endParaRPr lang="en-US" dirty="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28600" y="762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Supplemental Figure </a:t>
            </a:r>
            <a:r>
              <a:rPr lang="en-US" dirty="0"/>
              <a:t>2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19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NSLIJHS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kkelley1</dc:creator>
  <cp:lastModifiedBy>kron</cp:lastModifiedBy>
  <cp:revision>3</cp:revision>
  <dcterms:created xsi:type="dcterms:W3CDTF">2015-01-26T16:30:33Z</dcterms:created>
  <dcterms:modified xsi:type="dcterms:W3CDTF">2015-04-19T23:16:46Z</dcterms:modified>
</cp:coreProperties>
</file>