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50" autoAdjust="0"/>
    <p:restoredTop sz="94660"/>
  </p:normalViewPr>
  <p:slideViewPr>
    <p:cSldViewPr snapToGrid="0">
      <p:cViewPr varScale="1">
        <p:scale>
          <a:sx n="46" d="100"/>
          <a:sy n="46" d="100"/>
        </p:scale>
        <p:origin x="22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DAD37F-8857-4409-A69F-0AFBF8FD9CF4}" type="datetimeFigureOut">
              <a:rPr kumimoji="1" lang="ja-JP" altLang="en-US" smtClean="0"/>
              <a:t>2014/10/3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4C8A14-E646-46A0-A763-D96744A43F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25185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smtClean="0"/>
          </a:p>
        </p:txBody>
      </p:sp>
    </p:spTree>
    <p:extLst>
      <p:ext uri="{BB962C8B-B14F-4D97-AF65-F5344CB8AC3E}">
        <p14:creationId xmlns:p14="http://schemas.microsoft.com/office/powerpoint/2010/main" val="31278322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F2F43-4B91-4D35-967C-DBA7DAA0DA87}" type="datetimeFigureOut">
              <a:rPr kumimoji="1" lang="ja-JP" altLang="en-US" smtClean="0"/>
              <a:t>2014/10/3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75756-0609-463C-AD18-1DA1A9A778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2006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F2F43-4B91-4D35-967C-DBA7DAA0DA87}" type="datetimeFigureOut">
              <a:rPr kumimoji="1" lang="ja-JP" altLang="en-US" smtClean="0"/>
              <a:t>2014/10/3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75756-0609-463C-AD18-1DA1A9A778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8098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F2F43-4B91-4D35-967C-DBA7DAA0DA87}" type="datetimeFigureOut">
              <a:rPr kumimoji="1" lang="ja-JP" altLang="en-US" smtClean="0"/>
              <a:t>2014/10/3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75756-0609-463C-AD18-1DA1A9A778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3549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F2F43-4B91-4D35-967C-DBA7DAA0DA87}" type="datetimeFigureOut">
              <a:rPr kumimoji="1" lang="ja-JP" altLang="en-US" smtClean="0"/>
              <a:t>2014/10/3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75756-0609-463C-AD18-1DA1A9A778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6978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F2F43-4B91-4D35-967C-DBA7DAA0DA87}" type="datetimeFigureOut">
              <a:rPr kumimoji="1" lang="ja-JP" altLang="en-US" smtClean="0"/>
              <a:t>2014/10/3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75756-0609-463C-AD18-1DA1A9A778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1129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F2F43-4B91-4D35-967C-DBA7DAA0DA87}" type="datetimeFigureOut">
              <a:rPr kumimoji="1" lang="ja-JP" altLang="en-US" smtClean="0"/>
              <a:t>2014/10/3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75756-0609-463C-AD18-1DA1A9A778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964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F2F43-4B91-4D35-967C-DBA7DAA0DA87}" type="datetimeFigureOut">
              <a:rPr kumimoji="1" lang="ja-JP" altLang="en-US" smtClean="0"/>
              <a:t>2014/10/3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75756-0609-463C-AD18-1DA1A9A778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5243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F2F43-4B91-4D35-967C-DBA7DAA0DA87}" type="datetimeFigureOut">
              <a:rPr kumimoji="1" lang="ja-JP" altLang="en-US" smtClean="0"/>
              <a:t>2014/10/3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75756-0609-463C-AD18-1DA1A9A778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316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F2F43-4B91-4D35-967C-DBA7DAA0DA87}" type="datetimeFigureOut">
              <a:rPr kumimoji="1" lang="ja-JP" altLang="en-US" smtClean="0"/>
              <a:t>2014/10/3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75756-0609-463C-AD18-1DA1A9A778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9896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F2F43-4B91-4D35-967C-DBA7DAA0DA87}" type="datetimeFigureOut">
              <a:rPr kumimoji="1" lang="ja-JP" altLang="en-US" smtClean="0"/>
              <a:t>2014/10/3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75756-0609-463C-AD18-1DA1A9A778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9015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F2F43-4B91-4D35-967C-DBA7DAA0DA87}" type="datetimeFigureOut">
              <a:rPr kumimoji="1" lang="ja-JP" altLang="en-US" smtClean="0"/>
              <a:t>2014/10/3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75756-0609-463C-AD18-1DA1A9A778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0938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F2F43-4B91-4D35-967C-DBA7DAA0DA87}" type="datetimeFigureOut">
              <a:rPr kumimoji="1" lang="ja-JP" altLang="en-US" smtClean="0"/>
              <a:t>2014/10/3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C75756-0609-463C-AD18-1DA1A9A778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4243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/>
          <p:cNvPicPr>
            <a:picLocks noChangeAspect="1" noChangeArrowheads="1"/>
          </p:cNvPicPr>
          <p:nvPr/>
        </p:nvPicPr>
        <p:blipFill>
          <a:blip r:embed="rId3"/>
          <a:srcRect t="8887" r="16170" b="1859"/>
          <a:stretch>
            <a:fillRect/>
          </a:stretch>
        </p:blipFill>
        <p:spPr bwMode="auto">
          <a:xfrm>
            <a:off x="1898651" y="1360489"/>
            <a:ext cx="8589963" cy="381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タイトル 1"/>
          <p:cNvSpPr txBox="1">
            <a:spLocks/>
          </p:cNvSpPr>
          <p:nvPr/>
        </p:nvSpPr>
        <p:spPr bwMode="auto">
          <a:xfrm>
            <a:off x="1992313" y="403226"/>
            <a:ext cx="822960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altLang="ja-JP" sz="2000" b="1" dirty="0">
                <a:latin typeface="Calibri" pitchFamily="34" charset="0"/>
              </a:rPr>
              <a:t>Supplementary Figure S</a:t>
            </a:r>
            <a:r>
              <a:rPr lang="en-US" altLang="ja-JP" sz="2000" b="1" dirty="0">
                <a:solidFill>
                  <a:srgbClr val="000000"/>
                </a:solidFill>
                <a:latin typeface="Calibri" pitchFamily="34" charset="0"/>
              </a:rPr>
              <a:t>2</a:t>
            </a:r>
            <a:r>
              <a:rPr lang="en-US" altLang="ja-JP" sz="2000" b="1" dirty="0">
                <a:latin typeface="Calibri" pitchFamily="34" charset="0"/>
              </a:rPr>
              <a:t>.  Mean </a:t>
            </a:r>
            <a:r>
              <a:rPr lang="en-US" altLang="ja-JP" sz="2000" b="1" dirty="0">
                <a:latin typeface="Calibri" pitchFamily="34" charset="0"/>
              </a:rPr>
              <a:t>of</a:t>
            </a:r>
            <a:r>
              <a:rPr lang="en-US" altLang="ja-JP" sz="2000" b="1" dirty="0">
                <a:latin typeface="Calibri" pitchFamily="34" charset="0"/>
              </a:rPr>
              <a:t> Target Coverage </a:t>
            </a:r>
            <a:r>
              <a:rPr lang="en-US" altLang="ja-JP" sz="2000" b="1" dirty="0">
                <a:latin typeface="Calibri" pitchFamily="34" charset="0"/>
              </a:rPr>
              <a:t>in 38</a:t>
            </a:r>
            <a:r>
              <a:rPr lang="en-US" altLang="ja-JP" sz="2000" b="1" dirty="0">
                <a:latin typeface="Calibri" pitchFamily="34" charset="0"/>
              </a:rPr>
              <a:t> SCLC Cases</a:t>
            </a:r>
            <a:endParaRPr lang="ja-JP" altLang="en-US" sz="2000" b="1" dirty="0">
              <a:latin typeface="Calibri" pitchFamily="34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896226" y="1844676"/>
            <a:ext cx="1901825" cy="92392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b="1" dirty="0">
                <a:latin typeface="+mj-lt"/>
              </a:rPr>
              <a:t>Mean: 97.3</a:t>
            </a:r>
          </a:p>
          <a:p>
            <a:pPr>
              <a:defRPr/>
            </a:pPr>
            <a:r>
              <a:rPr lang="en-US" altLang="ja-JP" b="1" dirty="0">
                <a:latin typeface="+mj-lt"/>
              </a:rPr>
              <a:t>Median: 86.8</a:t>
            </a:r>
          </a:p>
          <a:p>
            <a:pPr>
              <a:defRPr/>
            </a:pPr>
            <a:r>
              <a:rPr lang="en-US" altLang="ja-JP" b="1" dirty="0">
                <a:latin typeface="+mj-lt"/>
              </a:rPr>
              <a:t>Range: 31.4-170.1</a:t>
            </a:r>
            <a:endParaRPr lang="ja-JP" altLang="en-US" b="1" dirty="0">
              <a:latin typeface="+mj-lt"/>
            </a:endParaRPr>
          </a:p>
        </p:txBody>
      </p:sp>
      <p:sp>
        <p:nvSpPr>
          <p:cNvPr id="17413" name="テキスト ボックス 6"/>
          <p:cNvSpPr txBox="1">
            <a:spLocks noChangeArrowheads="1"/>
          </p:cNvSpPr>
          <p:nvPr/>
        </p:nvSpPr>
        <p:spPr bwMode="auto">
          <a:xfrm rot="-5400000">
            <a:off x="558800" y="3117850"/>
            <a:ext cx="24828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>
                <a:latin typeface="Calibri" pitchFamily="34" charset="0"/>
              </a:rPr>
              <a:t>Mean of target coverage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67400" y="5105400"/>
            <a:ext cx="874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</a:rPr>
              <a:t>Sample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2528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Office PowerPoint</Application>
  <PresentationFormat>ワイド画面</PresentationFormat>
  <Paragraphs>6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reika kawabata</dc:creator>
  <cp:lastModifiedBy>reika kawabata</cp:lastModifiedBy>
  <cp:revision>1</cp:revision>
  <dcterms:created xsi:type="dcterms:W3CDTF">2014-10-03T10:26:29Z</dcterms:created>
  <dcterms:modified xsi:type="dcterms:W3CDTF">2014-10-03T10:26:52Z</dcterms:modified>
</cp:coreProperties>
</file>