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0" autoAdjust="0"/>
    <p:restoredTop sz="94660"/>
  </p:normalViewPr>
  <p:slideViewPr>
    <p:cSldViewPr snapToGrid="0">
      <p:cViewPr varScale="1">
        <p:scale>
          <a:sx n="58" d="100"/>
          <a:sy n="58" d="100"/>
        </p:scale>
        <p:origin x="6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558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917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711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9812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687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0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786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58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076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086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999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84E5C-A431-44BE-A15D-DFEAAC7D6BB7}" type="datetimeFigureOut">
              <a:rPr kumimoji="1" lang="ja-JP" altLang="en-US" smtClean="0"/>
              <a:t>2015/3/2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AE43C-447F-4E8D-AADA-E8C0964AD0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055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3"/>
          <p:cNvSpPr>
            <a:spLocks noChangeArrowheads="1"/>
          </p:cNvSpPr>
          <p:nvPr/>
        </p:nvSpPr>
        <p:spPr bwMode="auto">
          <a:xfrm>
            <a:off x="1615057" y="322288"/>
            <a:ext cx="89646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b="1" dirty="0">
                <a:solidFill>
                  <a:srgbClr val="000000"/>
                </a:solidFill>
                <a:latin typeface="Calibri" pitchFamily="34" charset="0"/>
              </a:rPr>
              <a:t>Supplementary</a:t>
            </a:r>
            <a:r>
              <a:rPr lang="en-US" altLang="ja-JP" b="1" dirty="0">
                <a:latin typeface="Calibri" pitchFamily="34" charset="0"/>
              </a:rPr>
              <a:t> Table </a:t>
            </a:r>
            <a:r>
              <a:rPr lang="en-US" altLang="ja-JP" b="1" dirty="0" smtClean="0">
                <a:latin typeface="Calibri" pitchFamily="34" charset="0"/>
              </a:rPr>
              <a:t>S3.  </a:t>
            </a:r>
            <a:r>
              <a:rPr lang="en-US" altLang="ja-JP" b="1" dirty="0">
                <a:latin typeface="Calibri" pitchFamily="34" charset="0"/>
              </a:rPr>
              <a:t>List of genes frequently mutated in small cell lung cancer</a:t>
            </a:r>
            <a:endParaRPr lang="ja-JP" altLang="en-US" b="1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631" y="755648"/>
            <a:ext cx="6676742" cy="597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378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reika kawabata</dc:creator>
  <cp:lastModifiedBy>reika kawabata</cp:lastModifiedBy>
  <cp:revision>2</cp:revision>
  <dcterms:created xsi:type="dcterms:W3CDTF">2014-10-03T12:01:33Z</dcterms:created>
  <dcterms:modified xsi:type="dcterms:W3CDTF">2015-03-02T10:47:38Z</dcterms:modified>
</cp:coreProperties>
</file>