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1" autoAdjust="0"/>
    <p:restoredTop sz="94660"/>
  </p:normalViewPr>
  <p:slideViewPr>
    <p:cSldViewPr snapToGrid="0">
      <p:cViewPr varScale="1">
        <p:scale>
          <a:sx n="58" d="100"/>
          <a:sy n="58" d="100"/>
        </p:scale>
        <p:origin x="103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720AB-67FB-497A-A25D-5AC176014AA9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BBF50-6A42-46AD-A5D9-F3E787D3D3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5610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720AB-67FB-497A-A25D-5AC176014AA9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BBF50-6A42-46AD-A5D9-F3E787D3D3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554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720AB-67FB-497A-A25D-5AC176014AA9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BBF50-6A42-46AD-A5D9-F3E787D3D3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043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720AB-67FB-497A-A25D-5AC176014AA9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BBF50-6A42-46AD-A5D9-F3E787D3D3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0585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720AB-67FB-497A-A25D-5AC176014AA9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BBF50-6A42-46AD-A5D9-F3E787D3D3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3945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720AB-67FB-497A-A25D-5AC176014AA9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BBF50-6A42-46AD-A5D9-F3E787D3D3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1240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720AB-67FB-497A-A25D-5AC176014AA9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BBF50-6A42-46AD-A5D9-F3E787D3D3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8793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720AB-67FB-497A-A25D-5AC176014AA9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BBF50-6A42-46AD-A5D9-F3E787D3D3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3605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720AB-67FB-497A-A25D-5AC176014AA9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BBF50-6A42-46AD-A5D9-F3E787D3D3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7900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720AB-67FB-497A-A25D-5AC176014AA9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BBF50-6A42-46AD-A5D9-F3E787D3D3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6636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720AB-67FB-497A-A25D-5AC176014AA9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BBF50-6A42-46AD-A5D9-F3E787D3D3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7706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4720AB-67FB-497A-A25D-5AC176014AA9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BBF50-6A42-46AD-A5D9-F3E787D3D3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3192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257" y="1997242"/>
            <a:ext cx="8844742" cy="2992753"/>
          </a:xfrm>
          <a:prstGeom prst="rect">
            <a:avLst/>
          </a:prstGeom>
        </p:spPr>
      </p:pic>
      <p:sp>
        <p:nvSpPr>
          <p:cNvPr id="5" name="タイトル 1"/>
          <p:cNvSpPr txBox="1">
            <a:spLocks/>
          </p:cNvSpPr>
          <p:nvPr/>
        </p:nvSpPr>
        <p:spPr bwMode="auto">
          <a:xfrm>
            <a:off x="166257" y="1627355"/>
            <a:ext cx="8829034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altLang="ja-JP" sz="2000" b="1" dirty="0">
                <a:latin typeface="Calibri" pitchFamily="34" charset="0"/>
              </a:rPr>
              <a:t>Supplementary Table </a:t>
            </a:r>
            <a:r>
              <a:rPr lang="en-US" altLang="ja-JP" sz="2000" b="1" dirty="0" smtClean="0">
                <a:latin typeface="Calibri" pitchFamily="34" charset="0"/>
              </a:rPr>
              <a:t>S</a:t>
            </a:r>
            <a:r>
              <a:rPr lang="en-US" altLang="ja-JP" sz="2000" b="1" dirty="0" smtClean="0">
                <a:solidFill>
                  <a:srgbClr val="000000"/>
                </a:solidFill>
                <a:latin typeface="Calibri" pitchFamily="34" charset="0"/>
              </a:rPr>
              <a:t>6</a:t>
            </a:r>
            <a:r>
              <a:rPr lang="en-US" altLang="ja-JP" sz="2000" b="1" dirty="0" smtClean="0">
                <a:latin typeface="Calibri" pitchFamily="34" charset="0"/>
              </a:rPr>
              <a:t>.  Mutation spectra of significantly </a:t>
            </a:r>
            <a:r>
              <a:rPr lang="en-US" altLang="ja-JP" sz="2000" b="1" dirty="0">
                <a:latin typeface="Calibri" pitchFamily="34" charset="0"/>
              </a:rPr>
              <a:t>mutated </a:t>
            </a:r>
            <a:r>
              <a:rPr lang="en-US" altLang="ja-JP" sz="2000" b="1" dirty="0" smtClean="0">
                <a:latin typeface="Calibri" pitchFamily="34" charset="0"/>
              </a:rPr>
              <a:t>genes</a:t>
            </a:r>
            <a:endParaRPr lang="ja-JP" altLang="en-US" sz="2000" b="1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43171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</TotalTime>
  <Words>10</Words>
  <Application>Microsoft Office PowerPoint</Application>
  <PresentationFormat>画面に合わせる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reika kawabata</dc:creator>
  <cp:lastModifiedBy>reika kawabata</cp:lastModifiedBy>
  <cp:revision>2</cp:revision>
  <dcterms:created xsi:type="dcterms:W3CDTF">2015-03-03T00:18:24Z</dcterms:created>
  <dcterms:modified xsi:type="dcterms:W3CDTF">2015-03-03T01:52:16Z</dcterms:modified>
</cp:coreProperties>
</file>