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70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19190914552945"/>
          <c:y val="5.0925925925925923E-2"/>
          <c:w val="0.82073533012264221"/>
          <c:h val="0.817060002916302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Sheet2!$H$4</c:f>
              <c:strCache>
                <c:ptCount val="1"/>
                <c:pt idx="0">
                  <c:v>15% glucose (pCM161)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diamond"/>
            <c:size val="1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Sheet2!$C$5:$C$21</c:f>
              <c:numCache>
                <c:formatCode>General</c:formatCode>
                <c:ptCount val="17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22</c:v>
                </c:pt>
                <c:pt idx="7">
                  <c:v>24</c:v>
                </c:pt>
                <c:pt idx="8">
                  <c:v>26</c:v>
                </c:pt>
                <c:pt idx="9">
                  <c:v>28</c:v>
                </c:pt>
                <c:pt idx="10">
                  <c:v>30</c:v>
                </c:pt>
                <c:pt idx="11">
                  <c:v>32</c:v>
                </c:pt>
                <c:pt idx="12">
                  <c:v>37</c:v>
                </c:pt>
                <c:pt idx="13">
                  <c:v>48</c:v>
                </c:pt>
                <c:pt idx="14">
                  <c:v>51</c:v>
                </c:pt>
                <c:pt idx="15">
                  <c:v>55</c:v>
                </c:pt>
                <c:pt idx="16">
                  <c:v>70</c:v>
                </c:pt>
              </c:numCache>
            </c:numRef>
          </c:xVal>
          <c:yVal>
            <c:numRef>
              <c:f>Sheet2!$H$5:$H$21</c:f>
              <c:numCache>
                <c:formatCode>General</c:formatCode>
                <c:ptCount val="17"/>
                <c:pt idx="0">
                  <c:v>100</c:v>
                </c:pt>
                <c:pt idx="1">
                  <c:v>99.988895762940416</c:v>
                </c:pt>
                <c:pt idx="2">
                  <c:v>99.987309443360459</c:v>
                </c:pt>
                <c:pt idx="3">
                  <c:v>99.963514649661334</c:v>
                </c:pt>
                <c:pt idx="4">
                  <c:v>99.907993464363315</c:v>
                </c:pt>
                <c:pt idx="5">
                  <c:v>99.787433176287692</c:v>
                </c:pt>
                <c:pt idx="6">
                  <c:v>98.973651231777154</c:v>
                </c:pt>
                <c:pt idx="7">
                  <c:v>98.881644696140484</c:v>
                </c:pt>
                <c:pt idx="8">
                  <c:v>98.751566490585191</c:v>
                </c:pt>
                <c:pt idx="9">
                  <c:v>98.637351480829324</c:v>
                </c:pt>
                <c:pt idx="10">
                  <c:v>98.538999666872911</c:v>
                </c:pt>
                <c:pt idx="11">
                  <c:v>98.427957296276915</c:v>
                </c:pt>
                <c:pt idx="12">
                  <c:v>98.148765050207018</c:v>
                </c:pt>
                <c:pt idx="13">
                  <c:v>97.598312155966951</c:v>
                </c:pt>
                <c:pt idx="14">
                  <c:v>97.485683465791027</c:v>
                </c:pt>
                <c:pt idx="15">
                  <c:v>97.39843588889417</c:v>
                </c:pt>
                <c:pt idx="16">
                  <c:v>97.368295816875275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Sheet2!$I$4</c:f>
              <c:strCache>
                <c:ptCount val="1"/>
                <c:pt idx="0">
                  <c:v>15% glucose (pCM161(RCK2))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1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Sheet2!$C$5:$C$21</c:f>
              <c:numCache>
                <c:formatCode>General</c:formatCode>
                <c:ptCount val="17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8</c:v>
                </c:pt>
                <c:pt idx="4">
                  <c:v>10</c:v>
                </c:pt>
                <c:pt idx="5">
                  <c:v>12</c:v>
                </c:pt>
                <c:pt idx="6">
                  <c:v>22</c:v>
                </c:pt>
                <c:pt idx="7">
                  <c:v>24</c:v>
                </c:pt>
                <c:pt idx="8">
                  <c:v>26</c:v>
                </c:pt>
                <c:pt idx="9">
                  <c:v>28</c:v>
                </c:pt>
                <c:pt idx="10">
                  <c:v>30</c:v>
                </c:pt>
                <c:pt idx="11">
                  <c:v>32</c:v>
                </c:pt>
                <c:pt idx="12">
                  <c:v>37</c:v>
                </c:pt>
                <c:pt idx="13">
                  <c:v>48</c:v>
                </c:pt>
                <c:pt idx="14">
                  <c:v>51</c:v>
                </c:pt>
                <c:pt idx="15">
                  <c:v>55</c:v>
                </c:pt>
                <c:pt idx="16">
                  <c:v>70</c:v>
                </c:pt>
              </c:numCache>
            </c:numRef>
          </c:xVal>
          <c:yVal>
            <c:numRef>
              <c:f>Sheet2!$I$5:$I$21</c:f>
              <c:numCache>
                <c:formatCode>General</c:formatCode>
                <c:ptCount val="17"/>
                <c:pt idx="0">
                  <c:v>100</c:v>
                </c:pt>
                <c:pt idx="1">
                  <c:v>99.971456661697999</c:v>
                </c:pt>
                <c:pt idx="2">
                  <c:v>99.839840157305503</c:v>
                </c:pt>
                <c:pt idx="3">
                  <c:v>99.603564745805699</c:v>
                </c:pt>
                <c:pt idx="4">
                  <c:v>99.341917478037487</c:v>
                </c:pt>
                <c:pt idx="5">
                  <c:v>99.135771145856452</c:v>
                </c:pt>
                <c:pt idx="6">
                  <c:v>98.383933272017998</c:v>
                </c:pt>
                <c:pt idx="7">
                  <c:v>98.290571183914253</c:v>
                </c:pt>
                <c:pt idx="8">
                  <c:v>98.189083758840496</c:v>
                </c:pt>
                <c:pt idx="9">
                  <c:v>98.101868002917769</c:v>
                </c:pt>
                <c:pt idx="10">
                  <c:v>98.035266880213129</c:v>
                </c:pt>
                <c:pt idx="11">
                  <c:v>97.979765944625925</c:v>
                </c:pt>
                <c:pt idx="12">
                  <c:v>97.832292030065645</c:v>
                </c:pt>
                <c:pt idx="13">
                  <c:v>97.588087913481957</c:v>
                </c:pt>
                <c:pt idx="14">
                  <c:v>97.540515682978636</c:v>
                </c:pt>
                <c:pt idx="15">
                  <c:v>97.491357711458576</c:v>
                </c:pt>
                <c:pt idx="16">
                  <c:v>97.408899178586154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4051136"/>
        <c:axId val="37868032"/>
      </c:scatterChart>
      <c:valAx>
        <c:axId val="154051136"/>
        <c:scaling>
          <c:orientation val="minMax"/>
          <c:max val="7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(Hrs)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37868032"/>
        <c:crosses val="autoZero"/>
        <c:crossBetween val="midCat"/>
        <c:majorUnit val="12"/>
      </c:valAx>
      <c:valAx>
        <c:axId val="37868032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Weight loss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540511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4978145829836871"/>
          <c:y val="8.8223362233656732E-3"/>
          <c:w val="0.65021854170163118"/>
          <c:h val="0.2063004628760329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18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8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095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9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83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251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939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801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411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081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258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1943F-544F-4B5C-BB12-1CA181510210}" type="datetimeFigureOut">
              <a:rPr lang="en-GB" smtClean="0"/>
              <a:t>08/01/2015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5A46E-37CE-4224-B856-ECCE48ECD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342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9241287"/>
              </p:ext>
            </p:extLst>
          </p:nvPr>
        </p:nvGraphicFramePr>
        <p:xfrm>
          <a:off x="-24216" y="-16024"/>
          <a:ext cx="6882215" cy="466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657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Nottingham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Greetham Darren</dc:creator>
  <cp:lastModifiedBy>Greetham Darren</cp:lastModifiedBy>
  <cp:revision>47</cp:revision>
  <cp:lastPrinted>2014-06-12T08:43:49Z</cp:lastPrinted>
  <dcterms:created xsi:type="dcterms:W3CDTF">2014-06-09T13:03:04Z</dcterms:created>
  <dcterms:modified xsi:type="dcterms:W3CDTF">2015-01-08T13:37:58Z</dcterms:modified>
</cp:coreProperties>
</file>