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448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57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4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077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9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1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58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7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783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5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0FB6B-9B68-0C4F-8E53-7243461979C0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D38A8-29E0-1D4E-B4AD-EF08306DF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46830" y="-4298"/>
            <a:ext cx="63004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dirty="0" smtClean="0">
                <a:latin typeface="Cambria"/>
                <a:cs typeface="Cambria"/>
              </a:rPr>
              <a:t>Table </a:t>
            </a:r>
            <a:r>
              <a:rPr lang="en-US" sz="1200" b="1" dirty="0" smtClean="0">
                <a:latin typeface="Cambria"/>
                <a:cs typeface="Cambria"/>
              </a:rPr>
              <a:t>2. </a:t>
            </a:r>
            <a:r>
              <a:rPr lang="en-US" sz="1200" dirty="0" smtClean="0">
                <a:latin typeface="Cambria"/>
                <a:cs typeface="Cambria"/>
              </a:rPr>
              <a:t>Dates of plasma collection </a:t>
            </a:r>
            <a:r>
              <a:rPr lang="en-US" sz="1200" dirty="0">
                <a:latin typeface="Cambria"/>
                <a:cs typeface="Cambria"/>
              </a:rPr>
              <a:t>f</a:t>
            </a:r>
            <a:r>
              <a:rPr lang="en-US" sz="1200" dirty="0" smtClean="0">
                <a:latin typeface="Cambria"/>
                <a:cs typeface="Cambria"/>
              </a:rPr>
              <a:t>or longitudinal clinical samples.</a:t>
            </a:r>
            <a:endParaRPr lang="en-US" sz="1200" b="1" dirty="0">
              <a:latin typeface="Cambria"/>
              <a:cs typeface="Cambria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404528"/>
              </p:ext>
            </p:extLst>
          </p:nvPr>
        </p:nvGraphicFramePr>
        <p:xfrm>
          <a:off x="749049" y="776548"/>
          <a:ext cx="4267200" cy="268414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Time Point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effectLst/>
                        </a:rPr>
                        <a:t>Case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effectLst/>
                        </a:rPr>
                        <a:t>Case 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effectLst/>
                        </a:rPr>
                        <a:t>Control 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effectLst/>
                        </a:rPr>
                        <a:t>Control 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effectLst/>
                        </a:rPr>
                        <a:t>Control 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effectLst/>
                        </a:rPr>
                        <a:t>Control 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Y1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Y1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Y1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Y4,M8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Y3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Y5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Y4,M11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Y6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Y5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Y8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Y12,M8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Y12,M9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Y12,M10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49049" y="3477773"/>
            <a:ext cx="871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mbria"/>
                <a:cs typeface="Cambria"/>
              </a:rPr>
              <a:t>Y – Year</a:t>
            </a:r>
          </a:p>
          <a:p>
            <a:r>
              <a:rPr lang="en-US" sz="1200" dirty="0" smtClean="0">
                <a:latin typeface="Cambria"/>
                <a:cs typeface="Cambria"/>
              </a:rPr>
              <a:t>M - Month</a:t>
            </a:r>
            <a:endParaRPr lang="en-US" sz="12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207637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Macintosh PowerPoint</Application>
  <PresentationFormat>On-screen Show (4:3)</PresentationFormat>
  <Paragraphs>55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Basil</dc:creator>
  <cp:lastModifiedBy>Basil</cp:lastModifiedBy>
  <cp:revision>2</cp:revision>
  <dcterms:created xsi:type="dcterms:W3CDTF">2014-09-24T17:10:22Z</dcterms:created>
  <dcterms:modified xsi:type="dcterms:W3CDTF">2014-09-24T22:39:33Z</dcterms:modified>
</cp:coreProperties>
</file>