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9" d="100"/>
          <a:sy n="79" d="100"/>
        </p:scale>
        <p:origin x="-11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8A67E-5D26-4A45-9DEA-A2B7C7AA1318}" type="datetimeFigureOut">
              <a:rPr lang="en-US" smtClean="0"/>
              <a:t>9/24/14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4BAA6-B06B-9144-97FD-04B74BBC3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362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8A67E-5D26-4A45-9DEA-A2B7C7AA1318}" type="datetimeFigureOut">
              <a:rPr lang="en-US" smtClean="0"/>
              <a:t>9/24/14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4BAA6-B06B-9144-97FD-04B74BBC3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7045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8A67E-5D26-4A45-9DEA-A2B7C7AA1318}" type="datetimeFigureOut">
              <a:rPr lang="en-US" smtClean="0"/>
              <a:t>9/24/14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4BAA6-B06B-9144-97FD-04B74BBC3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440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8A67E-5D26-4A45-9DEA-A2B7C7AA1318}" type="datetimeFigureOut">
              <a:rPr lang="en-US" smtClean="0"/>
              <a:t>9/24/14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4BAA6-B06B-9144-97FD-04B74BBC3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828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8A67E-5D26-4A45-9DEA-A2B7C7AA1318}" type="datetimeFigureOut">
              <a:rPr lang="en-US" smtClean="0"/>
              <a:t>9/24/14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4BAA6-B06B-9144-97FD-04B74BBC3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280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8A67E-5D26-4A45-9DEA-A2B7C7AA1318}" type="datetimeFigureOut">
              <a:rPr lang="en-US" smtClean="0"/>
              <a:t>9/24/14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4BAA6-B06B-9144-97FD-04B74BBC3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3070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8A67E-5D26-4A45-9DEA-A2B7C7AA1318}" type="datetimeFigureOut">
              <a:rPr lang="en-US" smtClean="0"/>
              <a:t>9/24/14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4BAA6-B06B-9144-97FD-04B74BBC3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704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8A67E-5D26-4A45-9DEA-A2B7C7AA1318}" type="datetimeFigureOut">
              <a:rPr lang="en-US" smtClean="0"/>
              <a:t>9/24/14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4BAA6-B06B-9144-97FD-04B74BBC3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952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8A67E-5D26-4A45-9DEA-A2B7C7AA1318}" type="datetimeFigureOut">
              <a:rPr lang="en-US" smtClean="0"/>
              <a:t>9/24/14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4BAA6-B06B-9144-97FD-04B74BBC3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8871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8A67E-5D26-4A45-9DEA-A2B7C7AA1318}" type="datetimeFigureOut">
              <a:rPr lang="en-US" smtClean="0"/>
              <a:t>9/24/14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4BAA6-B06B-9144-97FD-04B74BBC3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486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8A67E-5D26-4A45-9DEA-A2B7C7AA1318}" type="datetimeFigureOut">
              <a:rPr lang="en-US" smtClean="0"/>
              <a:t>9/24/14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4BAA6-B06B-9144-97FD-04B74BBC3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860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E8A67E-5D26-4A45-9DEA-A2B7C7AA1318}" type="datetimeFigureOut">
              <a:rPr lang="en-US" smtClean="0"/>
              <a:t>9/24/14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04BAA6-B06B-9144-97FD-04B74BBC3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643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55443" y="5186104"/>
            <a:ext cx="59510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Cambria"/>
                <a:cs typeface="Cambria"/>
              </a:rPr>
              <a:t>Figure 1: Isolation of lower portion of [A] CA125, [B] HE4, [C] MMP-7, and [D] CA72-4 dose response curves with a linear fit to demonstrate the region of the limit of detection for each biomarker on the p-BNC.</a:t>
            </a:r>
            <a:endParaRPr lang="en-US" sz="1200" dirty="0">
              <a:latin typeface="Cambria"/>
              <a:cs typeface="Cambria"/>
            </a:endParaRPr>
          </a:p>
        </p:txBody>
      </p:sp>
      <p:pic>
        <p:nvPicPr>
          <p:cNvPr id="3" name="Picture 2" descr="combined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51" t="14593" r="18905" b="24713"/>
          <a:stretch/>
        </p:blipFill>
        <p:spPr>
          <a:xfrm>
            <a:off x="646127" y="152857"/>
            <a:ext cx="6256349" cy="5033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13121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57</Words>
  <Application>Microsoft Macintosh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Basil</dc:creator>
  <cp:lastModifiedBy>Basil</cp:lastModifiedBy>
  <cp:revision>1</cp:revision>
  <dcterms:created xsi:type="dcterms:W3CDTF">2014-09-24T17:11:20Z</dcterms:created>
  <dcterms:modified xsi:type="dcterms:W3CDTF">2014-09-24T17:11:32Z</dcterms:modified>
</cp:coreProperties>
</file>