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lvl1pPr>
      <a:defRPr>
        <a:latin typeface="Calibri"/>
        <a:ea typeface="Calibri"/>
        <a:cs typeface="Calibri"/>
        <a:sym typeface="Calibri"/>
      </a:defRPr>
    </a:lvl1pPr>
    <a:lvl2pPr indent="457200">
      <a:defRPr>
        <a:latin typeface="Calibri"/>
        <a:ea typeface="Calibri"/>
        <a:cs typeface="Calibri"/>
        <a:sym typeface="Calibri"/>
      </a:defRPr>
    </a:lvl2pPr>
    <a:lvl3pPr indent="914400">
      <a:defRPr>
        <a:latin typeface="Calibri"/>
        <a:ea typeface="Calibri"/>
        <a:cs typeface="Calibri"/>
        <a:sym typeface="Calibri"/>
      </a:defRPr>
    </a:lvl3pPr>
    <a:lvl4pPr indent="1371600">
      <a:defRPr>
        <a:latin typeface="Calibri"/>
        <a:ea typeface="Calibri"/>
        <a:cs typeface="Calibri"/>
        <a:sym typeface="Calibri"/>
      </a:defRPr>
    </a:lvl4pPr>
    <a:lvl5pPr indent="1828800">
      <a:defRPr>
        <a:latin typeface="Calibri"/>
        <a:ea typeface="Calibri"/>
        <a:cs typeface="Calibri"/>
        <a:sym typeface="Calibri"/>
      </a:defRPr>
    </a:lvl5pPr>
    <a:lvl6pPr indent="2286000">
      <a:defRPr>
        <a:latin typeface="Calibri"/>
        <a:ea typeface="Calibri"/>
        <a:cs typeface="Calibri"/>
        <a:sym typeface="Calibri"/>
      </a:defRPr>
    </a:lvl6pPr>
    <a:lvl7pPr indent="2743200">
      <a:defRPr>
        <a:latin typeface="Calibri"/>
        <a:ea typeface="Calibri"/>
        <a:cs typeface="Calibri"/>
        <a:sym typeface="Calibri"/>
      </a:defRPr>
    </a:lvl7pPr>
    <a:lvl8pPr indent="3200400">
      <a:defRPr>
        <a:latin typeface="Calibri"/>
        <a:ea typeface="Calibri"/>
        <a:cs typeface="Calibri"/>
        <a:sym typeface="Calibri"/>
      </a:defRPr>
    </a:lvl8pPr>
    <a:lvl9pPr indent="3657600">
      <a:defRPr>
        <a:latin typeface="Calibri"/>
        <a:ea typeface="Calibri"/>
        <a:cs typeface="Calibri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4F81BD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4F81BD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8"/>
    <p:restoredTop sz="94666"/>
  </p:normalViewPr>
  <p:slideViewPr>
    <p:cSldViewPr snapToGrid="0" snapToObjects="1">
      <p:cViewPr varScale="1">
        <p:scale>
          <a:sx n="110" d="100"/>
          <a:sy n="110" d="100"/>
        </p:scale>
        <p:origin x="164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47" name="Shape 4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</p:spTree>
    <p:extLst>
      <p:ext uri="{BB962C8B-B14F-4D97-AF65-F5344CB8AC3E}">
        <p14:creationId xmlns:p14="http://schemas.microsoft.com/office/powerpoint/2010/main" val="294702567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>
            <a:spLocks noGrp="1"/>
          </p:cNvSpPr>
          <p:nvPr>
            <p:ph type="title"/>
          </p:nvPr>
        </p:nvSpPr>
        <p:spPr>
          <a:xfrm>
            <a:off x="685800" y="1844675"/>
            <a:ext cx="7772400" cy="204152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7" name="Shape 7"/>
          <p:cNvSpPr>
            <a:spLocks noGrp="1"/>
          </p:cNvSpPr>
          <p:nvPr>
            <p:ph type="body" idx="1"/>
          </p:nvPr>
        </p:nvSpPr>
        <p:spPr>
          <a:xfrm>
            <a:off x="1371600" y="3886200"/>
            <a:ext cx="6400800" cy="2971800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>
                <a:solidFill>
                  <a:srgbClr val="888888"/>
                </a:solidFill>
              </a:defRPr>
            </a:lvl1pPr>
            <a:lvl2pPr marL="0" indent="457200" algn="ctr">
              <a:buSzTx/>
              <a:buFontTx/>
              <a:buNone/>
              <a:defRPr>
                <a:solidFill>
                  <a:srgbClr val="888888"/>
                </a:solidFill>
              </a:defRPr>
            </a:lvl2pPr>
            <a:lvl3pPr marL="0" indent="914400" algn="ctr">
              <a:buSzTx/>
              <a:buFontTx/>
              <a:buNone/>
              <a:defRPr>
                <a:solidFill>
                  <a:srgbClr val="888888"/>
                </a:solidFill>
              </a:defRPr>
            </a:lvl3pPr>
            <a:lvl4pPr marL="0" indent="1371600" algn="ctr">
              <a:buSzTx/>
              <a:buFontTx/>
              <a:buNone/>
              <a:defRPr>
                <a:solidFill>
                  <a:srgbClr val="888888"/>
                </a:solidFill>
              </a:defRPr>
            </a:lvl4pPr>
            <a:lvl5pPr marL="0" indent="1828800" algn="ctr">
              <a:buSzTx/>
              <a:buFontTx/>
              <a:buNone/>
              <a:defRPr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8" name="Shape 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>
            <a:spLocks noGrp="1"/>
          </p:cNvSpPr>
          <p:nvPr>
            <p:ph type="title"/>
          </p:nvPr>
        </p:nvSpPr>
        <p:spPr>
          <a:xfrm>
            <a:off x="6629400" y="0"/>
            <a:ext cx="2057400" cy="6400802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4" name="Shape 44"/>
          <p:cNvSpPr>
            <a:spLocks noGrp="1"/>
          </p:cNvSpPr>
          <p:nvPr>
            <p:ph type="body" idx="1"/>
          </p:nvPr>
        </p:nvSpPr>
        <p:spPr>
          <a:xfrm>
            <a:off x="457200" y="274638"/>
            <a:ext cx="6019800" cy="65833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5" name="Shape 4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1" name="Shape 1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12" name="Shape 12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lvl="0">
              <a:defRPr sz="1800" b="0" cap="none"/>
            </a:pPr>
            <a:r>
              <a:rPr sz="4000" b="1" cap="all"/>
              <a:t>Title Text</a:t>
            </a:r>
          </a:p>
        </p:txBody>
      </p:sp>
      <p:sp>
        <p:nvSpPr>
          <p:cNvPr id="15" name="Shape 15"/>
          <p:cNvSpPr>
            <a:spLocks noGrp="1"/>
          </p:cNvSpPr>
          <p:nvPr>
            <p:ph type="body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1pPr>
            <a:lvl2pPr marL="0" indent="4572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2pPr>
            <a:lvl3pPr marL="0" indent="9144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3pPr>
            <a:lvl4pPr marL="0" indent="13716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4pPr>
            <a:lvl5pPr marL="0" indent="1828800">
              <a:spcBef>
                <a:spcPts val="400"/>
              </a:spcBef>
              <a:buSzTx/>
              <a:buFontTx/>
              <a:buNone/>
              <a:defRPr sz="20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One</a:t>
            </a: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Two</a:t>
            </a: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Three</a:t>
            </a: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Four</a:t>
            </a: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000">
                <a:solidFill>
                  <a:srgbClr val="888888"/>
                </a:solidFill>
              </a:rPr>
              <a:t>Body Level Five</a:t>
            </a:r>
          </a:p>
        </p:txBody>
      </p:sp>
      <p:sp>
        <p:nvSpPr>
          <p:cNvPr id="16" name="Shape 1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38600" cy="5257800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2800"/>
            </a:lvl1pPr>
            <a:lvl2pPr marL="790575" indent="-333375">
              <a:spcBef>
                <a:spcPts val="600"/>
              </a:spcBef>
              <a:defRPr sz="2800"/>
            </a:lvl2pPr>
            <a:lvl3pPr marL="1234439" indent="-320039">
              <a:spcBef>
                <a:spcPts val="600"/>
              </a:spcBef>
              <a:defRPr sz="2800"/>
            </a:lvl3pPr>
            <a:lvl4pPr marL="1727200" indent="-355600">
              <a:spcBef>
                <a:spcPts val="600"/>
              </a:spcBef>
              <a:defRPr sz="2800"/>
            </a:lvl4pPr>
            <a:lvl5pPr marL="2184400" indent="-355600">
              <a:spcBef>
                <a:spcPts val="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</a:p>
          <a:p>
            <a:pPr lvl="1">
              <a:defRPr sz="1800"/>
            </a:pPr>
            <a:r>
              <a:rPr sz="2800"/>
              <a:t>Body Level Two</a:t>
            </a:r>
          </a:p>
          <a:p>
            <a:pPr lvl="2">
              <a:defRPr sz="1800"/>
            </a:pPr>
            <a:r>
              <a:rPr sz="2800"/>
              <a:t>Body Level Three</a:t>
            </a:r>
          </a:p>
          <a:p>
            <a:pPr lvl="3">
              <a:defRPr sz="1800"/>
            </a:pPr>
            <a:r>
              <a:rPr sz="2800"/>
              <a:t>Body Level Four</a:t>
            </a:r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  <p:sp>
        <p:nvSpPr>
          <p:cNvPr id="20" name="Shape 2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>
            <a:spLocks noGrp="1"/>
          </p:cNvSpPr>
          <p:nvPr>
            <p:ph type="title"/>
          </p:nvPr>
        </p:nvSpPr>
        <p:spPr>
          <a:xfrm>
            <a:off x="457200" y="256810"/>
            <a:ext cx="8229600" cy="117865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3" name="Shape 23"/>
          <p:cNvSpPr>
            <a:spLocks noGrp="1"/>
          </p:cNvSpPr>
          <p:nvPr>
            <p:ph type="body" idx="1"/>
          </p:nvPr>
        </p:nvSpPr>
        <p:spPr>
          <a:xfrm>
            <a:off x="457200" y="1435465"/>
            <a:ext cx="4040188" cy="739411"/>
          </a:xfrm>
          <a:prstGeom prst="rect">
            <a:avLst/>
          </a:prstGeom>
        </p:spPr>
        <p:txBody>
          <a:bodyPr anchor="b"/>
          <a:lstStyle>
            <a:lvl1pPr marL="0" indent="0">
              <a:spcBef>
                <a:spcPts val="500"/>
              </a:spcBef>
              <a:buSzTx/>
              <a:buFontTx/>
              <a:buNone/>
              <a:defRPr sz="2400" b="1"/>
            </a:lvl1pPr>
            <a:lvl2pPr marL="0" indent="457200">
              <a:spcBef>
                <a:spcPts val="500"/>
              </a:spcBef>
              <a:buSzTx/>
              <a:buFontTx/>
              <a:buNone/>
              <a:defRPr sz="2400" b="1"/>
            </a:lvl2pPr>
            <a:lvl3pPr marL="0" indent="914400">
              <a:spcBef>
                <a:spcPts val="500"/>
              </a:spcBef>
              <a:buSzTx/>
              <a:buFontTx/>
              <a:buNone/>
              <a:defRPr sz="2400" b="1"/>
            </a:lvl3pPr>
            <a:lvl4pPr marL="0" indent="1371600">
              <a:spcBef>
                <a:spcPts val="500"/>
              </a:spcBef>
              <a:buSzTx/>
              <a:buFontTx/>
              <a:buNone/>
              <a:defRPr sz="2400" b="1"/>
            </a:lvl4pPr>
            <a:lvl5pPr marL="0" indent="1828800">
              <a:spcBef>
                <a:spcPts val="500"/>
              </a:spcBef>
              <a:buSzTx/>
              <a:buFontTx/>
              <a:buNone/>
              <a:defRPr sz="2400" b="1"/>
            </a:lvl5pPr>
          </a:lstStyle>
          <a:p>
            <a:pPr lvl="0">
              <a:defRPr sz="1800" b="0"/>
            </a:pPr>
            <a:r>
              <a:rPr sz="2400" b="1"/>
              <a:t>Body Level One</a:t>
            </a:r>
          </a:p>
          <a:p>
            <a:pPr lvl="1">
              <a:defRPr sz="1800" b="0"/>
            </a:pPr>
            <a:r>
              <a:rPr sz="2400" b="1"/>
              <a:t>Body Level Two</a:t>
            </a:r>
          </a:p>
          <a:p>
            <a:pPr lvl="2">
              <a:defRPr sz="1800" b="0"/>
            </a:pPr>
            <a:r>
              <a:rPr sz="2400" b="1"/>
              <a:t>Body Level Three</a:t>
            </a:r>
          </a:p>
          <a:p>
            <a:pPr lvl="3">
              <a:defRPr sz="1800" b="0"/>
            </a:pPr>
            <a:r>
              <a:rPr sz="2400" b="1"/>
              <a:t>Body Level Four</a:t>
            </a:r>
          </a:p>
          <a:p>
            <a:pPr lvl="4">
              <a:defRPr sz="1800" b="0"/>
            </a:pPr>
            <a:r>
              <a:rPr sz="2400" b="1"/>
              <a:t>Body Level Five</a:t>
            </a:r>
          </a:p>
        </p:txBody>
      </p:sp>
      <p:sp>
        <p:nvSpPr>
          <p:cNvPr id="24" name="Shape 24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27" name="Shape 2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/>
          </p:cNvSpPr>
          <p:nvPr>
            <p:ph type="title"/>
          </p:nvPr>
        </p:nvSpPr>
        <p:spPr>
          <a:xfrm>
            <a:off x="457200" y="0"/>
            <a:ext cx="3008314" cy="14351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Title Text</a:t>
            </a:r>
          </a:p>
        </p:txBody>
      </p:sp>
      <p:sp>
        <p:nvSpPr>
          <p:cNvPr id="32" name="Shape 32"/>
          <p:cNvSpPr>
            <a:spLocks noGrp="1"/>
          </p:cNvSpPr>
          <p:nvPr>
            <p:ph type="body" idx="1"/>
          </p:nvPr>
        </p:nvSpPr>
        <p:spPr>
          <a:xfrm>
            <a:off x="3575050" y="273050"/>
            <a:ext cx="5111750" cy="658495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33" name="Shape 3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lvl="0">
              <a:defRPr sz="1800" b="0"/>
            </a:pPr>
            <a:r>
              <a:rPr sz="2000" b="1"/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1792288" y="5367337"/>
            <a:ext cx="5486401" cy="80486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300"/>
              </a:spcBef>
              <a:buSzTx/>
              <a:buFontTx/>
              <a:buNone/>
              <a:defRPr sz="1400"/>
            </a:lvl1pPr>
            <a:lvl2pPr marL="0" indent="457200">
              <a:spcBef>
                <a:spcPts val="300"/>
              </a:spcBef>
              <a:buSzTx/>
              <a:buFontTx/>
              <a:buNone/>
              <a:defRPr sz="1400"/>
            </a:lvl2pPr>
            <a:lvl3pPr marL="0" indent="914400">
              <a:spcBef>
                <a:spcPts val="300"/>
              </a:spcBef>
              <a:buSzTx/>
              <a:buFontTx/>
              <a:buNone/>
              <a:defRPr sz="1400"/>
            </a:lvl3pPr>
            <a:lvl4pPr marL="0" indent="1371600">
              <a:spcBef>
                <a:spcPts val="300"/>
              </a:spcBef>
              <a:buSzTx/>
              <a:buFontTx/>
              <a:buNone/>
              <a:defRPr sz="1400"/>
            </a:lvl4pPr>
            <a:lvl5pPr marL="0" indent="1828800">
              <a:spcBef>
                <a:spcPts val="300"/>
              </a:spcBef>
              <a:buSzTx/>
              <a:buFontTx/>
              <a:buNone/>
              <a:defRPr sz="1400"/>
            </a:lvl5pPr>
          </a:lstStyle>
          <a:p>
            <a:pPr lvl="0">
              <a:defRPr sz="1800"/>
            </a:pPr>
            <a:r>
              <a:rPr sz="1400"/>
              <a:t>Body Level One</a:t>
            </a:r>
          </a:p>
          <a:p>
            <a:pPr lvl="1">
              <a:defRPr sz="1800"/>
            </a:pPr>
            <a:r>
              <a:rPr sz="1400"/>
              <a:t>Body Level Two</a:t>
            </a:r>
          </a:p>
          <a:p>
            <a:pPr lvl="2">
              <a:defRPr sz="1800"/>
            </a:pPr>
            <a:r>
              <a:rPr sz="1400"/>
              <a:t>Body Level Three</a:t>
            </a:r>
          </a:p>
          <a:p>
            <a:pPr lvl="3">
              <a:defRPr sz="1800"/>
            </a:pPr>
            <a:r>
              <a:rPr sz="1400"/>
              <a:t>Body Level Four</a:t>
            </a:r>
          </a:p>
          <a:p>
            <a:pPr lvl="4">
              <a:defRPr sz="1800"/>
            </a:pPr>
            <a:r>
              <a:rPr sz="1400"/>
              <a:t>Body Level Five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457200" y="92076"/>
            <a:ext cx="8229600" cy="1508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pPr lvl="0">
              <a:defRPr sz="1800"/>
            </a:pPr>
            <a:r>
              <a:rPr sz="4400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lvl="0">
              <a:defRPr sz="1800"/>
            </a:pPr>
            <a:r>
              <a:rPr sz="3200"/>
              <a:t>Body Level One</a:t>
            </a:r>
          </a:p>
          <a:p>
            <a:pPr lvl="1">
              <a:defRPr sz="1800"/>
            </a:pPr>
            <a:r>
              <a:rPr sz="3200"/>
              <a:t>Body Level Two</a:t>
            </a:r>
          </a:p>
          <a:p>
            <a:pPr lvl="2">
              <a:defRPr sz="1800"/>
            </a:pPr>
            <a:r>
              <a:rPr sz="3200"/>
              <a:t>Body Level Three</a:t>
            </a:r>
          </a:p>
          <a:p>
            <a:pPr lvl="3">
              <a:defRPr sz="1800"/>
            </a:pPr>
            <a:r>
              <a:rPr sz="3200"/>
              <a:t>Body Level Four</a:t>
            </a:r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553200" y="6404292"/>
            <a:ext cx="2133600" cy="269241"/>
          </a:xfrm>
          <a:prstGeom prst="rect">
            <a:avLst/>
          </a:prstGeom>
          <a:ln w="12700">
            <a:miter lim="400000"/>
          </a:ln>
        </p:spPr>
        <p:txBody>
          <a:bodyPr lIns="45719" rIns="45719" anchor="ctr">
            <a:spAutoFit/>
          </a:bodyPr>
          <a:lstStyle>
            <a:lvl1pPr algn="r">
              <a:defRPr sz="1200">
                <a:solidFill>
                  <a:srgbClr val="888888"/>
                </a:solid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6" r:id="rId7"/>
    <p:sldLayoutId id="2147483657" r:id="rId8"/>
    <p:sldLayoutId id="2147483658" r:id="rId9"/>
    <p:sldLayoutId id="2147483659" r:id="rId10"/>
  </p:sldLayoutIdLst>
  <p:transition spd="med"/>
  <p:txStyles>
    <p:titleStyle>
      <a:lvl1pPr algn="ctr">
        <a:defRPr sz="4400">
          <a:latin typeface="Calibri"/>
          <a:ea typeface="Calibri"/>
          <a:cs typeface="Calibri"/>
          <a:sym typeface="Calibri"/>
        </a:defRPr>
      </a:lvl1pPr>
      <a:lvl2pPr algn="ctr">
        <a:defRPr sz="4400">
          <a:latin typeface="Calibri"/>
          <a:ea typeface="Calibri"/>
          <a:cs typeface="Calibri"/>
          <a:sym typeface="Calibri"/>
        </a:defRPr>
      </a:lvl2pPr>
      <a:lvl3pPr algn="ctr">
        <a:defRPr sz="4400">
          <a:latin typeface="Calibri"/>
          <a:ea typeface="Calibri"/>
          <a:cs typeface="Calibri"/>
          <a:sym typeface="Calibri"/>
        </a:defRPr>
      </a:lvl3pPr>
      <a:lvl4pPr algn="ctr">
        <a:defRPr sz="4400">
          <a:latin typeface="Calibri"/>
          <a:ea typeface="Calibri"/>
          <a:cs typeface="Calibri"/>
          <a:sym typeface="Calibri"/>
        </a:defRPr>
      </a:lvl4pPr>
      <a:lvl5pPr algn="ctr">
        <a:defRPr sz="4400">
          <a:latin typeface="Calibri"/>
          <a:ea typeface="Calibri"/>
          <a:cs typeface="Calibri"/>
          <a:sym typeface="Calibri"/>
        </a:defRPr>
      </a:lvl5pPr>
      <a:lvl6pPr algn="ctr">
        <a:defRPr sz="4400">
          <a:latin typeface="Calibri"/>
          <a:ea typeface="Calibri"/>
          <a:cs typeface="Calibri"/>
          <a:sym typeface="Calibri"/>
        </a:defRPr>
      </a:lvl6pPr>
      <a:lvl7pPr algn="ctr">
        <a:defRPr sz="4400">
          <a:latin typeface="Calibri"/>
          <a:ea typeface="Calibri"/>
          <a:cs typeface="Calibri"/>
          <a:sym typeface="Calibri"/>
        </a:defRPr>
      </a:lvl7pPr>
      <a:lvl8pPr algn="ctr">
        <a:defRPr sz="4400">
          <a:latin typeface="Calibri"/>
          <a:ea typeface="Calibri"/>
          <a:cs typeface="Calibri"/>
          <a:sym typeface="Calibri"/>
        </a:defRPr>
      </a:lvl8pPr>
      <a:lvl9pPr algn="ctr">
        <a:defRPr sz="4400">
          <a:latin typeface="Calibri"/>
          <a:ea typeface="Calibri"/>
          <a:cs typeface="Calibri"/>
          <a:sym typeface="Calibri"/>
        </a:defRPr>
      </a:lvl9pPr>
    </p:titleStyle>
    <p:bodyStyle>
      <a:lvl1pPr marL="342900" indent="-3429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1pPr>
      <a:lvl2pPr marL="783771" indent="-326571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2pPr>
      <a:lvl3pPr marL="1219200" indent="-30480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3pPr>
      <a:lvl4pPr marL="1737360" indent="-365760">
        <a:spcBef>
          <a:spcPts val="700"/>
        </a:spcBef>
        <a:buSzPct val="100000"/>
        <a:buFont typeface="Arial"/>
        <a:buChar char="–"/>
        <a:defRPr sz="3200">
          <a:latin typeface="Calibri"/>
          <a:ea typeface="Calibri"/>
          <a:cs typeface="Calibri"/>
          <a:sym typeface="Calibri"/>
        </a:defRPr>
      </a:lvl4pPr>
      <a:lvl5pPr marL="2194560" indent="-365760">
        <a:spcBef>
          <a:spcPts val="700"/>
        </a:spcBef>
        <a:buSzPct val="100000"/>
        <a:buFont typeface="Arial"/>
        <a:buChar char="»"/>
        <a:defRPr sz="3200">
          <a:latin typeface="Calibri"/>
          <a:ea typeface="Calibri"/>
          <a:cs typeface="Calibri"/>
          <a:sym typeface="Calibri"/>
        </a:defRPr>
      </a:lvl5pPr>
      <a:lvl6pPr marL="26517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6pPr>
      <a:lvl7pPr marL="3108960" indent="-365760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7pPr>
      <a:lvl8pPr marL="35661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8pPr>
      <a:lvl9pPr marL="4023359" indent="-365759">
        <a:spcBef>
          <a:spcPts val="700"/>
        </a:spcBef>
        <a:buSzPct val="100000"/>
        <a:buFont typeface="Arial"/>
        <a:buChar char="•"/>
        <a:defRPr sz="32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indent="457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indent="914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indent="1371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indent="18288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indent="22860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indent="27432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indent="32004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indent="3657600"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image1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7045" y="514290"/>
            <a:ext cx="2819401" cy="2115723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Shape 50"/>
          <p:cNvSpPr/>
          <p:nvPr/>
        </p:nvSpPr>
        <p:spPr>
          <a:xfrm>
            <a:off x="304800" y="457200"/>
            <a:ext cx="7428270" cy="4597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/>
            </a:lvl1pPr>
          </a:lstStyle>
          <a:p>
            <a:pPr lvl="0">
              <a:defRPr sz="1800" b="0"/>
            </a:pPr>
            <a:r>
              <a:rPr sz="2400" b="1"/>
              <a:t>A                                      B                                      C                    D</a:t>
            </a:r>
          </a:p>
        </p:txBody>
      </p:sp>
      <p:pic>
        <p:nvPicPr>
          <p:cNvPr id="51" name="image2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542799" y="2921049"/>
            <a:ext cx="1443421" cy="1371601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Shape 52"/>
          <p:cNvSpPr/>
          <p:nvPr/>
        </p:nvSpPr>
        <p:spPr>
          <a:xfrm>
            <a:off x="990600" y="2490442"/>
            <a:ext cx="5232907" cy="53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 b="1"/>
            </a:lvl1pPr>
          </a:lstStyle>
          <a:p>
            <a:pPr lvl="0">
              <a:defRPr sz="1800" b="0"/>
            </a:pPr>
            <a:r>
              <a:rPr sz="2800" b="1"/>
              <a:t>E                 F                      G               H</a:t>
            </a:r>
          </a:p>
        </p:txBody>
      </p:sp>
      <p:pic>
        <p:nvPicPr>
          <p:cNvPr id="53" name="image3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407360" y="971628"/>
            <a:ext cx="1335511" cy="1371601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Shape 54"/>
          <p:cNvSpPr/>
          <p:nvPr/>
        </p:nvSpPr>
        <p:spPr>
          <a:xfrm>
            <a:off x="7535787" y="1917148"/>
            <a:ext cx="442799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200" b="1">
                <a:solidFill>
                  <a:srgbClr val="FFFFFF"/>
                </a:solidFill>
              </a:rPr>
              <a:t>ECM</a:t>
            </a:r>
          </a:p>
        </p:txBody>
      </p:sp>
      <p:sp>
        <p:nvSpPr>
          <p:cNvPr id="55" name="Shape 55"/>
          <p:cNvSpPr/>
          <p:nvPr/>
        </p:nvSpPr>
        <p:spPr>
          <a:xfrm>
            <a:off x="4701671" y="3862178"/>
            <a:ext cx="629206" cy="2642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1200" b="1">
                <a:solidFill>
                  <a:srgbClr val="FFFFFF"/>
                </a:solidFill>
              </a:rPr>
              <a:t>VSMCs</a:t>
            </a:r>
          </a:p>
        </p:txBody>
      </p:sp>
      <p:grpSp>
        <p:nvGrpSpPr>
          <p:cNvPr id="58" name="Group 58"/>
          <p:cNvGrpSpPr/>
          <p:nvPr/>
        </p:nvGrpSpPr>
        <p:grpSpPr>
          <a:xfrm>
            <a:off x="1263958" y="2922828"/>
            <a:ext cx="1327141" cy="1371601"/>
            <a:chOff x="0" y="0"/>
            <a:chExt cx="1327140" cy="1371600"/>
          </a:xfrm>
        </p:grpSpPr>
        <p:pic>
          <p:nvPicPr>
            <p:cNvPr id="56" name="image4.pn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1327141" cy="1371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7" name="Shape 57"/>
            <p:cNvSpPr/>
            <p:nvPr/>
          </p:nvSpPr>
          <p:spPr>
            <a:xfrm>
              <a:off x="162638" y="918539"/>
              <a:ext cx="400607" cy="2642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2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</a:lstStyle>
            <a:p>
              <a:pPr lvl="0">
                <a:defRPr sz="1800" b="0">
                  <a:solidFill>
                    <a:srgbClr val="000000"/>
                  </a:solidFill>
                </a:defRPr>
              </a:pPr>
              <a:r>
                <a:rPr sz="1200" b="1">
                  <a:solidFill>
                    <a:srgbClr val="FFFFFF"/>
                  </a:solidFill>
                </a:rPr>
                <a:t>ECs</a:t>
              </a:r>
            </a:p>
          </p:txBody>
        </p:sp>
      </p:grpSp>
      <p:grpSp>
        <p:nvGrpSpPr>
          <p:cNvPr id="63" name="Group 63"/>
          <p:cNvGrpSpPr/>
          <p:nvPr/>
        </p:nvGrpSpPr>
        <p:grpSpPr>
          <a:xfrm>
            <a:off x="6168225" y="1053865"/>
            <a:ext cx="1275351" cy="1143001"/>
            <a:chOff x="0" y="0"/>
            <a:chExt cx="1275350" cy="1143000"/>
          </a:xfrm>
        </p:grpSpPr>
        <p:pic>
          <p:nvPicPr>
            <p:cNvPr id="59" name="image5.png"/>
            <p:cNvPicPr/>
            <p:nvPr/>
          </p:nvPicPr>
          <p:blipFill>
            <a:blip r:embed="rId6">
              <a:extLst/>
            </a:blip>
            <a:srcRect l="3464" t="12782" r="11433" b="5026"/>
            <a:stretch>
              <a:fillRect/>
            </a:stretch>
          </p:blipFill>
          <p:spPr>
            <a:xfrm>
              <a:off x="-1" y="0"/>
              <a:ext cx="1275352" cy="11430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0" name="Shape 60"/>
            <p:cNvSpPr/>
            <p:nvPr/>
          </p:nvSpPr>
          <p:spPr>
            <a:xfrm>
              <a:off x="-1" y="61156"/>
              <a:ext cx="811831" cy="50638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/>
            <a:p>
              <a:pPr lvl="0"/>
              <a:r>
                <a:rPr sz="10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Cantilever touching</a:t>
              </a:r>
            </a:p>
            <a:p>
              <a:pPr lvl="0"/>
              <a:r>
                <a:rPr sz="10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surface</a:t>
              </a:r>
            </a:p>
          </p:txBody>
        </p:sp>
        <p:sp>
          <p:nvSpPr>
            <p:cNvPr id="61" name="Shape 61"/>
            <p:cNvSpPr/>
            <p:nvPr/>
          </p:nvSpPr>
          <p:spPr>
            <a:xfrm flipH="1">
              <a:off x="278429" y="571500"/>
              <a:ext cx="279124" cy="286795"/>
            </a:xfrm>
            <a:prstGeom prst="line">
              <a:avLst/>
            </a:prstGeom>
            <a:noFill/>
            <a:ln w="19050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 defTabSz="457200">
                <a:defRPr sz="1200">
                  <a:latin typeface="+mn-lt"/>
                  <a:ea typeface="+mn-ea"/>
                  <a:cs typeface="+mn-cs"/>
                  <a:sym typeface="Helvetica"/>
                </a:defRPr>
              </a:pPr>
              <a:endParaRPr/>
            </a:p>
          </p:txBody>
        </p:sp>
        <p:sp>
          <p:nvSpPr>
            <p:cNvPr id="62" name="Shape 62"/>
            <p:cNvSpPr/>
            <p:nvPr/>
          </p:nvSpPr>
          <p:spPr>
            <a:xfrm>
              <a:off x="9052" y="630768"/>
              <a:ext cx="430831" cy="494126"/>
            </a:xfrm>
            <a:prstGeom prst="rect">
              <a:avLst/>
            </a:prstGeom>
            <a:noFill/>
            <a:ln w="25400" cap="flat">
              <a:solidFill>
                <a:srgbClr val="00000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pic>
        <p:nvPicPr>
          <p:cNvPr id="64" name="image6.png"/>
          <p:cNvPicPr/>
          <p:nvPr/>
        </p:nvPicPr>
        <p:blipFill>
          <a:blip r:embed="rId7">
            <a:extLst/>
          </a:blip>
          <a:srcRect l="1629" t="5827" r="2310" b="49888"/>
          <a:stretch>
            <a:fillRect/>
          </a:stretch>
        </p:blipFill>
        <p:spPr>
          <a:xfrm>
            <a:off x="2599466" y="2993474"/>
            <a:ext cx="1913253" cy="1289365"/>
          </a:xfrm>
          <a:prstGeom prst="rect">
            <a:avLst/>
          </a:prstGeom>
          <a:ln w="12700">
            <a:miter lim="400000"/>
          </a:ln>
        </p:spPr>
      </p:pic>
      <p:pic>
        <p:nvPicPr>
          <p:cNvPr id="65" name="image6.png"/>
          <p:cNvPicPr/>
          <p:nvPr/>
        </p:nvPicPr>
        <p:blipFill>
          <a:blip r:embed="rId7">
            <a:extLst/>
          </a:blip>
          <a:srcRect t="57133" r="1279"/>
          <a:stretch>
            <a:fillRect/>
          </a:stretch>
        </p:blipFill>
        <p:spPr>
          <a:xfrm>
            <a:off x="6014153" y="2993474"/>
            <a:ext cx="2047740" cy="1299813"/>
          </a:xfrm>
          <a:prstGeom prst="rect">
            <a:avLst/>
          </a:prstGeom>
          <a:ln w="12700">
            <a:miter lim="400000"/>
          </a:ln>
        </p:spPr>
      </p:pic>
      <p:pic>
        <p:nvPicPr>
          <p:cNvPr id="66" name="image7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59061" y="4466164"/>
            <a:ext cx="2875352" cy="228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7" name="image8.pdf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157784" y="4471086"/>
            <a:ext cx="2890852" cy="2286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image9.pdf"/>
          <p:cNvPicPr/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3070655" y="4466164"/>
            <a:ext cx="2973577" cy="2286001"/>
          </a:xfrm>
          <a:prstGeom prst="rect">
            <a:avLst/>
          </a:prstGeom>
          <a:ln w="12700">
            <a:miter lim="400000"/>
          </a:ln>
        </p:spPr>
      </p:pic>
      <p:sp>
        <p:nvSpPr>
          <p:cNvPr id="69" name="Shape 69"/>
          <p:cNvSpPr/>
          <p:nvPr/>
        </p:nvSpPr>
        <p:spPr>
          <a:xfrm>
            <a:off x="1097973" y="4618564"/>
            <a:ext cx="388719" cy="6502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sz="900"/>
              <a:t>CDC</a:t>
            </a:r>
          </a:p>
          <a:p>
            <a:pPr lvl="0"/>
            <a:r>
              <a:rPr sz="900"/>
              <a:t>CDSp</a:t>
            </a:r>
          </a:p>
          <a:p>
            <a:pPr lvl="0"/>
            <a:r>
              <a:rPr sz="900"/>
              <a:t>WDC</a:t>
            </a:r>
          </a:p>
          <a:p>
            <a:pPr lvl="0"/>
            <a:r>
              <a:rPr sz="900"/>
              <a:t>WDSp</a:t>
            </a:r>
          </a:p>
        </p:txBody>
      </p:sp>
      <p:sp>
        <p:nvSpPr>
          <p:cNvPr id="70" name="Shape 70"/>
          <p:cNvSpPr/>
          <p:nvPr/>
        </p:nvSpPr>
        <p:spPr>
          <a:xfrm>
            <a:off x="7111868" y="4722152"/>
            <a:ext cx="388719" cy="6502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sz="900"/>
              <a:t>CDC</a:t>
            </a:r>
          </a:p>
          <a:p>
            <a:pPr lvl="0"/>
            <a:r>
              <a:rPr sz="900"/>
              <a:t>CDSp</a:t>
            </a:r>
          </a:p>
          <a:p>
            <a:pPr lvl="0"/>
            <a:r>
              <a:rPr sz="900"/>
              <a:t>WDC</a:t>
            </a:r>
          </a:p>
          <a:p>
            <a:pPr lvl="0"/>
            <a:r>
              <a:rPr sz="900"/>
              <a:t>WDSp</a:t>
            </a:r>
          </a:p>
        </p:txBody>
      </p:sp>
      <p:sp>
        <p:nvSpPr>
          <p:cNvPr id="71" name="Shape 71"/>
          <p:cNvSpPr/>
          <p:nvPr/>
        </p:nvSpPr>
        <p:spPr>
          <a:xfrm>
            <a:off x="4093943" y="4721604"/>
            <a:ext cx="388719" cy="6502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sz="900"/>
              <a:t>CDC</a:t>
            </a:r>
          </a:p>
          <a:p>
            <a:pPr lvl="0"/>
            <a:r>
              <a:rPr sz="900"/>
              <a:t>CDSp</a:t>
            </a:r>
          </a:p>
          <a:p>
            <a:pPr lvl="0"/>
            <a:r>
              <a:rPr sz="900"/>
              <a:t>WDC</a:t>
            </a:r>
          </a:p>
          <a:p>
            <a:pPr lvl="0"/>
            <a:r>
              <a:rPr sz="900"/>
              <a:t>WDSp</a:t>
            </a:r>
          </a:p>
        </p:txBody>
      </p:sp>
      <p:sp>
        <p:nvSpPr>
          <p:cNvPr id="72" name="Shape 72"/>
          <p:cNvSpPr/>
          <p:nvPr/>
        </p:nvSpPr>
        <p:spPr>
          <a:xfrm>
            <a:off x="2801203" y="5481849"/>
            <a:ext cx="33184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*†</a:t>
            </a:r>
          </a:p>
        </p:txBody>
      </p:sp>
      <p:sp>
        <p:nvSpPr>
          <p:cNvPr id="73" name="Shape 73"/>
          <p:cNvSpPr/>
          <p:nvPr/>
        </p:nvSpPr>
        <p:spPr>
          <a:xfrm>
            <a:off x="5840534" y="5484995"/>
            <a:ext cx="33184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*†</a:t>
            </a:r>
          </a:p>
        </p:txBody>
      </p:sp>
      <p:sp>
        <p:nvSpPr>
          <p:cNvPr id="74" name="Shape 74"/>
          <p:cNvSpPr/>
          <p:nvPr/>
        </p:nvSpPr>
        <p:spPr>
          <a:xfrm>
            <a:off x="8725352" y="5453317"/>
            <a:ext cx="33184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/>
            <a:r>
              <a:t>*†</a:t>
            </a:r>
          </a:p>
        </p:txBody>
      </p:sp>
      <p:sp>
        <p:nvSpPr>
          <p:cNvPr id="75" name="Shape 75"/>
          <p:cNvSpPr/>
          <p:nvPr/>
        </p:nvSpPr>
        <p:spPr>
          <a:xfrm>
            <a:off x="212174" y="4171612"/>
            <a:ext cx="5817008" cy="535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 b="1"/>
            </a:lvl1pPr>
          </a:lstStyle>
          <a:p>
            <a:pPr lvl="0">
              <a:defRPr sz="1800" b="0"/>
            </a:pPr>
            <a:r>
              <a:rPr sz="2800" b="1"/>
              <a:t>I                                 J                                 K</a:t>
            </a:r>
          </a:p>
        </p:txBody>
      </p:sp>
      <p:pic>
        <p:nvPicPr>
          <p:cNvPr id="76" name="image10.png"/>
          <p:cNvPicPr/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3455782" y="576181"/>
            <a:ext cx="2174035" cy="19328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4F81BD"/>
          </a:solidFill>
          <a:prstDash val="solid"/>
          <a:bevel/>
        </a:ln>
        <a:effectLst>
          <a:outerShdw blurRad="38100" dist="23000" dir="5400000" rotWithShape="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4F81BD"/>
          </a:solidFill>
          <a:prstDash val="solid"/>
          <a:bevel/>
        </a:ln>
        <a:effectLst>
          <a:outerShdw blurRad="38100" dist="20000" dir="5400000" rotWithShape="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Calibri"/>
            <a:ea typeface="Calibri"/>
            <a:cs typeface="Calibri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32</Words>
  <Application>Microsoft Office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Helvetica</vt:lpstr>
      <vt:lpstr>Helvetica Neue</vt:lpstr>
      <vt:lpstr>Default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Hunter, Brenda</dc:creator>
  <cp:lastModifiedBy>Hunter, Brenda</cp:lastModifiedBy>
  <cp:revision>3</cp:revision>
  <dcterms:modified xsi:type="dcterms:W3CDTF">2015-05-04T15:31:33Z</dcterms:modified>
</cp:coreProperties>
</file>