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lvl1pPr>
      <a:defRPr>
        <a:latin typeface="Calibri"/>
        <a:ea typeface="Calibri"/>
        <a:cs typeface="Calibri"/>
        <a:sym typeface="Calibri"/>
      </a:defRPr>
    </a:lvl1pPr>
    <a:lvl2pPr indent="457200">
      <a:defRPr>
        <a:latin typeface="Calibri"/>
        <a:ea typeface="Calibri"/>
        <a:cs typeface="Calibri"/>
        <a:sym typeface="Calibri"/>
      </a:defRPr>
    </a:lvl2pPr>
    <a:lvl3pPr indent="914400">
      <a:defRPr>
        <a:latin typeface="Calibri"/>
        <a:ea typeface="Calibri"/>
        <a:cs typeface="Calibri"/>
        <a:sym typeface="Calibri"/>
      </a:defRPr>
    </a:lvl3pPr>
    <a:lvl4pPr indent="1371600">
      <a:defRPr>
        <a:latin typeface="Calibri"/>
        <a:ea typeface="Calibri"/>
        <a:cs typeface="Calibri"/>
        <a:sym typeface="Calibri"/>
      </a:defRPr>
    </a:lvl4pPr>
    <a:lvl5pPr indent="1828800">
      <a:defRPr>
        <a:latin typeface="Calibri"/>
        <a:ea typeface="Calibri"/>
        <a:cs typeface="Calibri"/>
        <a:sym typeface="Calibri"/>
      </a:defRPr>
    </a:lvl5pPr>
    <a:lvl6pPr indent="2286000">
      <a:defRPr>
        <a:latin typeface="Calibri"/>
        <a:ea typeface="Calibri"/>
        <a:cs typeface="Calibri"/>
        <a:sym typeface="Calibri"/>
      </a:defRPr>
    </a:lvl6pPr>
    <a:lvl7pPr indent="2743200">
      <a:defRPr>
        <a:latin typeface="Calibri"/>
        <a:ea typeface="Calibri"/>
        <a:cs typeface="Calibri"/>
        <a:sym typeface="Calibri"/>
      </a:defRPr>
    </a:lvl7pPr>
    <a:lvl8pPr indent="3200400">
      <a:defRPr>
        <a:latin typeface="Calibri"/>
        <a:ea typeface="Calibri"/>
        <a:cs typeface="Calibri"/>
        <a:sym typeface="Calibri"/>
      </a:defRPr>
    </a:lvl8pPr>
    <a:lvl9pPr indent="3657600">
      <a:defRPr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8"/>
    <p:restoredTop sz="94666"/>
  </p:normalViewPr>
  <p:slideViewPr>
    <p:cSldViewPr snapToGrid="0" snapToObjects="1">
      <p:cViewPr varScale="1">
        <p:scale>
          <a:sx n="110" d="100"/>
          <a:sy n="110" d="100"/>
        </p:scale>
        <p:origin x="164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9470256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6629400" y="0"/>
            <a:ext cx="2057400" cy="640080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65833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 sz="1800" b="0" cap="none"/>
            </a:pPr>
            <a:r>
              <a:rPr sz="4000" b="1" cap="all"/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Five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38600" cy="52578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</a:p>
          <a:p>
            <a:pPr lvl="1">
              <a:defRPr sz="1800"/>
            </a:pPr>
            <a:r>
              <a:rPr sz="2800"/>
              <a:t>Body Level Two</a:t>
            </a:r>
          </a:p>
          <a:p>
            <a:pPr lvl="2">
              <a:defRPr sz="1800"/>
            </a:pPr>
            <a:r>
              <a:rPr sz="2800"/>
              <a:t>Body Level Three</a:t>
            </a:r>
          </a:p>
          <a:p>
            <a:pPr lvl="3">
              <a:defRPr sz="1800"/>
            </a:pPr>
            <a:r>
              <a:rPr sz="2800"/>
              <a:t>Body Level Four</a:t>
            </a:r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457200" y="256810"/>
            <a:ext cx="8229600" cy="117865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457200" y="1435465"/>
            <a:ext cx="4040188" cy="73941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pPr lvl="0">
              <a:defRPr sz="1800" b="0"/>
            </a:pPr>
            <a:r>
              <a:rPr sz="2400" b="1"/>
              <a:t>Body Level One</a:t>
            </a:r>
          </a:p>
          <a:p>
            <a:pPr lvl="1">
              <a:defRPr sz="1800" b="0"/>
            </a:pPr>
            <a:r>
              <a:rPr sz="2400" b="1"/>
              <a:t>Body Level Two</a:t>
            </a:r>
          </a:p>
          <a:p>
            <a:pPr lvl="2">
              <a:defRPr sz="1800" b="0"/>
            </a:pPr>
            <a:r>
              <a:rPr sz="2400" b="1"/>
              <a:t>Body Level Three</a:t>
            </a:r>
          </a:p>
          <a:p>
            <a:pPr lvl="3">
              <a:defRPr sz="1800" b="0"/>
            </a:pPr>
            <a:r>
              <a:rPr sz="2400" b="1"/>
              <a:t>Body Level Four</a:t>
            </a:r>
          </a:p>
          <a:p>
            <a:pPr lvl="4">
              <a:defRPr sz="1800" b="0"/>
            </a:pPr>
            <a:r>
              <a:rPr sz="2400" b="1"/>
              <a:t>Body Level Five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4" cy="14351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sz="1800" b="0"/>
            </a:pPr>
            <a:r>
              <a:rPr sz="2000" b="1"/>
              <a:t>Title Text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658495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sz="1800" b="0"/>
            </a:pPr>
            <a:r>
              <a:rPr sz="2000" b="1"/>
              <a:t>Title Text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pPr lvl="0">
              <a:defRPr sz="1800"/>
            </a:pPr>
            <a:r>
              <a:rPr sz="1400"/>
              <a:t>Body Level One</a:t>
            </a:r>
          </a:p>
          <a:p>
            <a:pPr lvl="1">
              <a:defRPr sz="1800"/>
            </a:pPr>
            <a:r>
              <a:rPr sz="1400"/>
              <a:t>Body Level Two</a:t>
            </a:r>
          </a:p>
          <a:p>
            <a:pPr lvl="2">
              <a:defRPr sz="1800"/>
            </a:pPr>
            <a:r>
              <a:rPr sz="1400"/>
              <a:t>Body Level Three</a:t>
            </a:r>
          </a:p>
          <a:p>
            <a:pPr lvl="3">
              <a:defRPr sz="1800"/>
            </a:pPr>
            <a:r>
              <a:rPr sz="1400"/>
              <a:t>Body Level Four</a:t>
            </a:r>
          </a:p>
          <a:p>
            <a:pPr lvl="4">
              <a:defRPr sz="1800"/>
            </a:pPr>
            <a:r>
              <a:rPr sz="1400"/>
              <a:t>Body Level Five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6"/>
            <a:ext cx="8229600" cy="1508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553200" y="6404292"/>
            <a:ext cx="2133600" cy="2692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ransition spd="med"/>
  <p:txStyles>
    <p:titleStyle>
      <a:lvl1pPr algn="ctr">
        <a:defRPr sz="4400">
          <a:latin typeface="Calibri"/>
          <a:ea typeface="Calibri"/>
          <a:cs typeface="Calibri"/>
          <a:sym typeface="Calibri"/>
        </a:defRPr>
      </a:lvl1pPr>
      <a:lvl2pPr algn="ctr">
        <a:defRPr sz="4400">
          <a:latin typeface="Calibri"/>
          <a:ea typeface="Calibri"/>
          <a:cs typeface="Calibri"/>
          <a:sym typeface="Calibri"/>
        </a:defRPr>
      </a:lvl2pPr>
      <a:lvl3pPr algn="ctr">
        <a:defRPr sz="4400">
          <a:latin typeface="Calibri"/>
          <a:ea typeface="Calibri"/>
          <a:cs typeface="Calibri"/>
          <a:sym typeface="Calibri"/>
        </a:defRPr>
      </a:lvl3pPr>
      <a:lvl4pPr algn="ctr">
        <a:defRPr sz="4400">
          <a:latin typeface="Calibri"/>
          <a:ea typeface="Calibri"/>
          <a:cs typeface="Calibri"/>
          <a:sym typeface="Calibri"/>
        </a:defRPr>
      </a:lvl4pPr>
      <a:lvl5pPr algn="ctr">
        <a:defRPr sz="4400">
          <a:latin typeface="Calibri"/>
          <a:ea typeface="Calibri"/>
          <a:cs typeface="Calibri"/>
          <a:sym typeface="Calibri"/>
        </a:defRPr>
      </a:lvl5pPr>
      <a:lvl6pPr algn="ctr">
        <a:defRPr sz="4400">
          <a:latin typeface="Calibri"/>
          <a:ea typeface="Calibri"/>
          <a:cs typeface="Calibri"/>
          <a:sym typeface="Calibri"/>
        </a:defRPr>
      </a:lvl6pPr>
      <a:lvl7pPr algn="ctr">
        <a:defRPr sz="4400">
          <a:latin typeface="Calibri"/>
          <a:ea typeface="Calibri"/>
          <a:cs typeface="Calibri"/>
          <a:sym typeface="Calibri"/>
        </a:defRPr>
      </a:lvl7pPr>
      <a:lvl8pPr algn="ctr">
        <a:defRPr sz="4400">
          <a:latin typeface="Calibri"/>
          <a:ea typeface="Calibri"/>
          <a:cs typeface="Calibri"/>
          <a:sym typeface="Calibri"/>
        </a:defRPr>
      </a:lvl8pPr>
      <a:lvl9pPr algn="ctr">
        <a:defRPr sz="4400">
          <a:latin typeface="Calibri"/>
          <a:ea typeface="Calibri"/>
          <a:cs typeface="Calibri"/>
          <a:sym typeface="Calibri"/>
        </a:defRPr>
      </a:lvl9pPr>
    </p:titleStyle>
    <p:bodyStyle>
      <a:lvl1pPr marL="342900" indent="-3429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1pPr>
      <a:lvl2pPr marL="783771" indent="-326571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2pPr>
      <a:lvl3pPr marL="1219200" indent="-3048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3pPr>
      <a:lvl4pPr marL="1737360" indent="-365760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4pPr>
      <a:lvl5pPr marL="2194560" indent="-365760">
        <a:spcBef>
          <a:spcPts val="700"/>
        </a:spcBef>
        <a:buSzPct val="100000"/>
        <a:buFont typeface="Arial"/>
        <a:buChar char="»"/>
        <a:defRPr sz="3200">
          <a:latin typeface="Calibri"/>
          <a:ea typeface="Calibri"/>
          <a:cs typeface="Calibri"/>
          <a:sym typeface="Calibri"/>
        </a:defRPr>
      </a:lvl5pPr>
      <a:lvl6pPr marL="2651760" indent="-36576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6pPr>
      <a:lvl7pPr marL="3108960" indent="-36576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7pPr>
      <a:lvl8pPr marL="3566159" indent="-365759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8pPr>
      <a:lvl9pPr marL="4023359" indent="-365759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Femorals-02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7301" y="167639"/>
            <a:ext cx="2638113" cy="2006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" name="Femorals-03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52944" y="167639"/>
            <a:ext cx="2638112" cy="2006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Femorals-04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944708" y="167639"/>
            <a:ext cx="2638112" cy="2006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Femorals-05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57301" y="2519269"/>
            <a:ext cx="2638113" cy="2006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" name="Femorals-06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252944" y="2519269"/>
            <a:ext cx="2638112" cy="2006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" name="Femorals-07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944708" y="2519269"/>
            <a:ext cx="2638112" cy="2006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9" name="Femorals-08.png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57301" y="4750526"/>
            <a:ext cx="2638113" cy="2006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" name="Femorals-10.png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5944708" y="4739640"/>
            <a:ext cx="2638112" cy="2006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" name="Femorals-09.png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3286557" y="4739640"/>
            <a:ext cx="2638112" cy="2006601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Shape 172"/>
          <p:cNvSpPr/>
          <p:nvPr/>
        </p:nvSpPr>
        <p:spPr>
          <a:xfrm>
            <a:off x="582428" y="-65867"/>
            <a:ext cx="5530663" cy="4968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/>
            <a:r>
              <a:rPr sz="2000" b="1"/>
              <a:t>A                                            B                                          C</a:t>
            </a:r>
          </a:p>
          <a:p>
            <a:pPr lvl="0"/>
            <a:endParaRPr sz="2000" b="1"/>
          </a:p>
          <a:p>
            <a:pPr lvl="0"/>
            <a:endParaRPr sz="2000" b="1"/>
          </a:p>
          <a:p>
            <a:pPr lvl="0"/>
            <a:endParaRPr sz="2000" b="1"/>
          </a:p>
          <a:p>
            <a:pPr lvl="0"/>
            <a:endParaRPr sz="2000" b="1"/>
          </a:p>
          <a:p>
            <a:pPr lvl="0"/>
            <a:endParaRPr sz="2000" b="1"/>
          </a:p>
          <a:p>
            <a:pPr lvl="0"/>
            <a:endParaRPr sz="2000" b="1"/>
          </a:p>
          <a:p>
            <a:pPr lvl="0"/>
            <a:endParaRPr sz="2000" b="1"/>
          </a:p>
          <a:p>
            <a:pPr lvl="0"/>
            <a:r>
              <a:rPr sz="2000" b="1"/>
              <a:t>D                                            E                                          F</a:t>
            </a:r>
          </a:p>
          <a:p>
            <a:pPr lvl="0"/>
            <a:endParaRPr sz="2000" b="1"/>
          </a:p>
          <a:p>
            <a:pPr lvl="0"/>
            <a:endParaRPr sz="2000" b="1"/>
          </a:p>
          <a:p>
            <a:pPr lvl="0"/>
            <a:endParaRPr sz="2000" b="1"/>
          </a:p>
          <a:p>
            <a:pPr lvl="0"/>
            <a:endParaRPr sz="2000" b="1"/>
          </a:p>
          <a:p>
            <a:pPr lvl="0"/>
            <a:endParaRPr sz="2000" b="1"/>
          </a:p>
          <a:p>
            <a:pPr lvl="0"/>
            <a:endParaRPr sz="2000" b="1"/>
          </a:p>
          <a:p>
            <a:pPr lvl="0"/>
            <a:r>
              <a:rPr sz="2000" b="1"/>
              <a:t>G                                            H                                         I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Helvetica Neue</vt:lpstr>
      <vt:lpstr>Default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Hunter, Brenda</dc:creator>
  <cp:lastModifiedBy>Hunter, Brenda</cp:lastModifiedBy>
  <cp:revision>3</cp:revision>
  <dcterms:modified xsi:type="dcterms:W3CDTF">2015-05-04T15:33:14Z</dcterms:modified>
</cp:coreProperties>
</file>