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2806" autoAdjust="0"/>
  </p:normalViewPr>
  <p:slideViewPr>
    <p:cSldViewPr snapToGrid="0" snapToObjects="1">
      <p:cViewPr varScale="1">
        <p:scale>
          <a:sx n="95" d="100"/>
          <a:sy n="95" d="100"/>
        </p:scale>
        <p:origin x="-1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3913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6682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945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4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4647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567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7483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03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694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9070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09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FF4A1-980E-C143-9D48-57B27995B42C}" type="datetimeFigureOut">
              <a:rPr kumimoji="1" lang="ja-JP" altLang="en-US" smtClean="0"/>
              <a:t>1/15/15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06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6710531" y="129873"/>
            <a:ext cx="230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Supplementary Fig. S1</a:t>
            </a:r>
            <a:endParaRPr kumimoji="1" lang="ja-JP" altLang="en-US" dirty="0"/>
          </a:p>
        </p:txBody>
      </p:sp>
      <p:pic>
        <p:nvPicPr>
          <p:cNvPr id="2" name="図 1" descr="N-gene_BEAST_20140709_MCMC_treePD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6100"/>
            <a:ext cx="9144000" cy="5755855"/>
          </a:xfrm>
          <a:prstGeom prst="rect">
            <a:avLst/>
          </a:prstGeom>
        </p:spPr>
      </p:pic>
      <p:sp>
        <p:nvSpPr>
          <p:cNvPr id="3" name="右大かっこ 2"/>
          <p:cNvSpPr/>
          <p:nvPr/>
        </p:nvSpPr>
        <p:spPr>
          <a:xfrm>
            <a:off x="8695267" y="626533"/>
            <a:ext cx="45719" cy="1710267"/>
          </a:xfrm>
          <a:prstGeom prst="rightBracket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746070" y="1367363"/>
            <a:ext cx="2141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4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6" name="右大かっこ 5"/>
          <p:cNvSpPr/>
          <p:nvPr/>
        </p:nvSpPr>
        <p:spPr>
          <a:xfrm>
            <a:off x="8695267" y="2370667"/>
            <a:ext cx="50803" cy="431800"/>
          </a:xfrm>
          <a:prstGeom prst="rightBracket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748604" y="2451096"/>
            <a:ext cx="2141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3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8" name="右大かっこ 7"/>
          <p:cNvSpPr/>
          <p:nvPr/>
        </p:nvSpPr>
        <p:spPr>
          <a:xfrm>
            <a:off x="8695267" y="2844800"/>
            <a:ext cx="45719" cy="173567"/>
          </a:xfrm>
          <a:prstGeom prst="rightBracket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741820" y="2806700"/>
            <a:ext cx="2141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2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10" name="右大かっこ 9"/>
          <p:cNvSpPr/>
          <p:nvPr/>
        </p:nvSpPr>
        <p:spPr>
          <a:xfrm>
            <a:off x="8695267" y="3048688"/>
            <a:ext cx="45719" cy="524245"/>
          </a:xfrm>
          <a:prstGeom prst="rightBracket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746070" y="3170767"/>
            <a:ext cx="2141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1</a:t>
            </a:r>
            <a:endParaRPr kumimoji="1" lang="ja-JP" altLang="en-US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85074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8</Words>
  <Application>Microsoft Macintosh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Dapat Clyde</dc:creator>
  <cp:lastModifiedBy>Dapat Clyde</cp:lastModifiedBy>
  <cp:revision>5</cp:revision>
  <dcterms:created xsi:type="dcterms:W3CDTF">2014-07-11T08:29:21Z</dcterms:created>
  <dcterms:modified xsi:type="dcterms:W3CDTF">2015-01-15T01:10:13Z</dcterms:modified>
</cp:coreProperties>
</file>