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91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68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45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4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64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56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48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03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0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09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F4A1-980E-C143-9D48-57B27995B42C}" type="datetimeFigureOut">
              <a:rPr kumimoji="1" lang="ja-JP" altLang="en-US" smtClean="0"/>
              <a:t>11/7/14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14311-759D-324E-A971-9A3FEE68B7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6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710531" y="129873"/>
            <a:ext cx="230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Supplementary Fig. S2</a:t>
            </a:r>
          </a:p>
        </p:txBody>
      </p:sp>
      <p:pic>
        <p:nvPicPr>
          <p:cNvPr id="4" name="図 3" descr="H-gene_BEAST_FigTree_20140709_treePDF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100"/>
            <a:ext cx="9144000" cy="57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8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Dapat Clyde</dc:creator>
  <cp:lastModifiedBy>Dapat Clyde</cp:lastModifiedBy>
  <cp:revision>3</cp:revision>
  <dcterms:created xsi:type="dcterms:W3CDTF">2014-07-11T08:29:21Z</dcterms:created>
  <dcterms:modified xsi:type="dcterms:W3CDTF">2014-11-07T06:24:17Z</dcterms:modified>
</cp:coreProperties>
</file>