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2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1D772-BF34-944F-BEF3-13555CE6F260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718F-B238-A64E-916A-0EFD85EE88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106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1D772-BF34-944F-BEF3-13555CE6F260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718F-B238-A64E-916A-0EFD85EE88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4006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1D772-BF34-944F-BEF3-13555CE6F260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718F-B238-A64E-916A-0EFD85EE88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394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1D772-BF34-944F-BEF3-13555CE6F260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718F-B238-A64E-916A-0EFD85EE88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51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1D772-BF34-944F-BEF3-13555CE6F260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718F-B238-A64E-916A-0EFD85EE88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700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1D772-BF34-944F-BEF3-13555CE6F260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718F-B238-A64E-916A-0EFD85EE88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791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1D772-BF34-944F-BEF3-13555CE6F260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718F-B238-A64E-916A-0EFD85EE88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6149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1D772-BF34-944F-BEF3-13555CE6F260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718F-B238-A64E-916A-0EFD85EE88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610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1D772-BF34-944F-BEF3-13555CE6F260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718F-B238-A64E-916A-0EFD85EE88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0189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1D772-BF34-944F-BEF3-13555CE6F260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718F-B238-A64E-916A-0EFD85EE88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94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1D772-BF34-944F-BEF3-13555CE6F260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718F-B238-A64E-916A-0EFD85EE88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0105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1D772-BF34-944F-BEF3-13555CE6F260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3718F-B238-A64E-916A-0EFD85EE88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6902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Supplementary_Figure_S3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6"/>
          <a:stretch/>
        </p:blipFill>
        <p:spPr>
          <a:xfrm>
            <a:off x="508000" y="736600"/>
            <a:ext cx="8128000" cy="515370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 rot="16200000">
            <a:off x="-761945" y="3151697"/>
            <a:ext cx="2692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>
                <a:latin typeface="Arial"/>
                <a:cs typeface="Arial"/>
              </a:rPr>
              <a:t>Relative Genetic Diversity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349734" y="122397"/>
            <a:ext cx="2708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Supplementary Fig. </a:t>
            </a:r>
            <a:r>
              <a:rPr kumimoji="1" lang="en-US" altLang="ja-JP" dirty="0" smtClean="0"/>
              <a:t>S3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4720957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7</Words>
  <Application>Microsoft Macintosh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Dapat Clyde</dc:creator>
  <cp:lastModifiedBy>Dapat Clyde</cp:lastModifiedBy>
  <cp:revision>2</cp:revision>
  <dcterms:created xsi:type="dcterms:W3CDTF">2015-01-15T01:17:39Z</dcterms:created>
  <dcterms:modified xsi:type="dcterms:W3CDTF">2015-01-15T02:41:05Z</dcterms:modified>
</cp:coreProperties>
</file>