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0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1263650"/>
            <a:ext cx="4633913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7620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553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Sunitha</dc:creator>
  <cp:lastModifiedBy>Sunitha</cp:lastModifiedBy>
  <cp:revision>2</cp:revision>
  <dcterms:created xsi:type="dcterms:W3CDTF">2006-08-16T00:00:00Z</dcterms:created>
  <dcterms:modified xsi:type="dcterms:W3CDTF">2015-03-23T05:24:28Z</dcterms:modified>
</cp:coreProperties>
</file>