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88E6F-9271-44E3-8A00-3AEED242D614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435F2-8B4A-4996-AD76-663B37555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29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44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94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9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40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71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7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52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3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855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82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928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70374-097B-468D-B47E-EA7280AC840E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69A6E-ADE5-4BD5-A138-5F0E6D4D6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04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862528" y="404664"/>
            <a:ext cx="1421408" cy="6156152"/>
            <a:chOff x="-432728" y="404664"/>
            <a:chExt cx="1421408" cy="6156152"/>
          </a:xfrm>
        </p:grpSpPr>
        <p:grpSp>
          <p:nvGrpSpPr>
            <p:cNvPr id="53" name="组合 52"/>
            <p:cNvGrpSpPr/>
            <p:nvPr/>
          </p:nvGrpSpPr>
          <p:grpSpPr>
            <a:xfrm>
              <a:off x="-432728" y="638664"/>
              <a:ext cx="1080120" cy="5338800"/>
              <a:chOff x="-756264" y="-36000"/>
              <a:chExt cx="1080120" cy="533880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251520" y="0"/>
                <a:ext cx="72000" cy="5302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251520" y="147600"/>
                <a:ext cx="7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矩形 50"/>
              <p:cNvSpPr/>
              <p:nvPr/>
            </p:nvSpPr>
            <p:spPr>
              <a:xfrm>
                <a:off x="-756264" y="-3600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Nsyl0056400</a:t>
                </a: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305112" y="597558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323.98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9112" y="623118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Chr2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51520" y="40466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0.00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26528" y="2168664"/>
            <a:ext cx="1421736" cy="4401320"/>
            <a:chOff x="791080" y="2168664"/>
            <a:chExt cx="1421736" cy="4401320"/>
          </a:xfrm>
        </p:grpSpPr>
        <p:grpSp>
          <p:nvGrpSpPr>
            <p:cNvPr id="54" name="组合 53"/>
            <p:cNvGrpSpPr/>
            <p:nvPr/>
          </p:nvGrpSpPr>
          <p:grpSpPr>
            <a:xfrm>
              <a:off x="791080" y="2438664"/>
              <a:ext cx="1080120" cy="3538800"/>
              <a:chOff x="1656000" y="0"/>
              <a:chExt cx="1080120" cy="3538800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2654161" y="0"/>
                <a:ext cx="72000" cy="3538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2654161" y="262800"/>
                <a:ext cx="7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矩形 47"/>
              <p:cNvSpPr/>
              <p:nvPr/>
            </p:nvSpPr>
            <p:spPr>
              <a:xfrm>
                <a:off x="1656000" y="7200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Nsyl0090300</a:t>
                </a: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1529248" y="59847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216.31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493248" y="62403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Chr7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57520" y="216866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0.00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70528" y="872664"/>
            <a:ext cx="1439992" cy="5697320"/>
            <a:chOff x="4409568" y="872664"/>
            <a:chExt cx="1439992" cy="5697320"/>
          </a:xfrm>
        </p:grpSpPr>
        <p:grpSp>
          <p:nvGrpSpPr>
            <p:cNvPr id="61" name="组合 60"/>
            <p:cNvGrpSpPr/>
            <p:nvPr/>
          </p:nvGrpSpPr>
          <p:grpSpPr>
            <a:xfrm>
              <a:off x="4751352" y="1169384"/>
              <a:ext cx="1098208" cy="4806000"/>
              <a:chOff x="4319944" y="0"/>
              <a:chExt cx="1098208" cy="4806000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4319944" y="0"/>
                <a:ext cx="72000" cy="4806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4319944" y="3186000"/>
                <a:ext cx="7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矩形 41"/>
              <p:cNvSpPr/>
              <p:nvPr/>
            </p:nvSpPr>
            <p:spPr>
              <a:xfrm>
                <a:off x="4338032" y="298800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Nsyl0308810</a:t>
                </a: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481576" y="59847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293.74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445576" y="62403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Chr1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409568" y="87266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0.00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742528" y="1169384"/>
            <a:ext cx="828088" cy="356742"/>
            <a:chOff x="8100392" y="1869422"/>
            <a:chExt cx="828088" cy="356742"/>
          </a:xfrm>
        </p:grpSpPr>
        <p:sp>
          <p:nvSpPr>
            <p:cNvPr id="29" name="矩形 28"/>
            <p:cNvSpPr/>
            <p:nvPr/>
          </p:nvSpPr>
          <p:spPr>
            <a:xfrm rot="5400000">
              <a:off x="8444216" y="2026364"/>
              <a:ext cx="72000" cy="327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8100392" y="1869422"/>
              <a:ext cx="82808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20.0 Mb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70376" y="2888664"/>
            <a:ext cx="1511628" cy="3681320"/>
            <a:chOff x="2267520" y="2888664"/>
            <a:chExt cx="1511628" cy="3681320"/>
          </a:xfrm>
        </p:grpSpPr>
        <p:sp>
          <p:nvSpPr>
            <p:cNvPr id="15" name="矩形 14"/>
            <p:cNvSpPr/>
            <p:nvPr/>
          </p:nvSpPr>
          <p:spPr>
            <a:xfrm>
              <a:off x="2321336" y="59847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169.78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285336" y="6240352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Chr4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267520" y="2888664"/>
              <a:ext cx="683568" cy="329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0.00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2591028" y="3185608"/>
              <a:ext cx="1188120" cy="2779200"/>
              <a:chOff x="3168000" y="0"/>
              <a:chExt cx="1188120" cy="277920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3168112" y="0"/>
                <a:ext cx="72000" cy="27792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3168112" y="1134000"/>
                <a:ext cx="7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矩形 44"/>
              <p:cNvSpPr/>
              <p:nvPr/>
            </p:nvSpPr>
            <p:spPr>
              <a:xfrm>
                <a:off x="3168000" y="90872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Nsyl0248340</a:t>
                </a: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3168000" y="1364400"/>
                <a:ext cx="7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矩形 55"/>
              <p:cNvSpPr/>
              <p:nvPr/>
            </p:nvSpPr>
            <p:spPr>
              <a:xfrm>
                <a:off x="3276000" y="108000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Nsyl0289930</a:t>
                </a: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 rot="18960000">
                <a:off x="3240000" y="1297170"/>
                <a:ext cx="144016" cy="4360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3240000" y="1369170"/>
                <a:ext cx="144016" cy="4360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矩形 58"/>
              <p:cNvSpPr/>
              <p:nvPr/>
            </p:nvSpPr>
            <p:spPr>
              <a:xfrm>
                <a:off x="3276000" y="1260000"/>
                <a:ext cx="1080120" cy="40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Nsyl0289940</a:t>
                </a: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0" y="0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Suppl. Fig. </a:t>
            </a:r>
            <a:r>
              <a:rPr lang="en-US" altLang="zh-CN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S3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</Words>
  <Application>Microsoft Office PowerPoint</Application>
  <PresentationFormat>全屏显示(4:3)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YangJun</dc:creator>
  <cp:lastModifiedBy>YangJun</cp:lastModifiedBy>
  <cp:revision>13</cp:revision>
  <dcterms:created xsi:type="dcterms:W3CDTF">2015-03-27T09:07:30Z</dcterms:created>
  <dcterms:modified xsi:type="dcterms:W3CDTF">2015-03-27T09:19:31Z</dcterms:modified>
</cp:coreProperties>
</file>