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Default Extension="emf" ContentType="image/x-emf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-104" y="-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30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4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09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9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040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29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83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26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7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15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83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0E5AD-A582-B54B-8AA6-85C426D13093}" type="datetimeFigureOut">
              <a:t>2015/05/29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C7EA2-E77F-5C46-AB7A-936D31F596C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54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9362" y="299222"/>
            <a:ext cx="3477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Supplementary </a:t>
            </a:r>
            <a:r>
              <a:rPr kumimoji="1" lang="en-US" altLang="ja-JP" sz="2400" dirty="0" smtClean="0"/>
              <a:t>Fig</a:t>
            </a:r>
            <a:r>
              <a:rPr kumimoji="1" lang="en-US" altLang="ja-JP" sz="2400" dirty="0"/>
              <a:t>. S</a:t>
            </a:r>
            <a:r>
              <a:rPr lang="en-US" altLang="ja-JP" sz="2400" dirty="0"/>
              <a:t>1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5321" y="6140235"/>
            <a:ext cx="7014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>
                <a:latin typeface="Symbol" charset="2"/>
                <a:cs typeface="Symbol" charset="2"/>
              </a:rPr>
              <a:t>f</a:t>
            </a:r>
            <a:r>
              <a:rPr lang="en-US" altLang="ja-JP" dirty="0" err="1"/>
              <a:t>RSM</a:t>
            </a:r>
            <a:r>
              <a:rPr lang="en-US" altLang="ja-JP" dirty="0"/>
              <a:t>-type phages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6" name="図 5" descr="Evolution of RSM phage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924" y="9929"/>
            <a:ext cx="3268519" cy="675382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52203" y="765717"/>
            <a:ext cx="39380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Genomic organization of </a:t>
            </a:r>
            <a:r>
              <a:rPr lang="en-US" altLang="ja-JP">
                <a:latin typeface="Symbol" charset="2"/>
                <a:cs typeface="Symbol" charset="2"/>
              </a:rPr>
              <a:t>f</a:t>
            </a:r>
            <a:r>
              <a:rPr lang="en-US" altLang="ja-JP"/>
              <a:t>RSM-type phages. </a:t>
            </a:r>
            <a:r>
              <a:rPr lang="en-US" altLang="ja-JP">
                <a:latin typeface="Symbol" charset="2"/>
                <a:cs typeface="Symbol" charset="2"/>
              </a:rPr>
              <a:t>f</a:t>
            </a:r>
            <a:r>
              <a:rPr lang="en-US" altLang="ja-JP"/>
              <a:t>RS603 and </a:t>
            </a:r>
            <a:r>
              <a:rPr lang="en-US" altLang="ja-JP">
                <a:latin typeface="Symbol" charset="2"/>
                <a:cs typeface="Symbol" charset="2"/>
              </a:rPr>
              <a:t>f</a:t>
            </a:r>
            <a:r>
              <a:rPr lang="en-US" altLang="ja-JP">
                <a:cs typeface="Times New Roman"/>
              </a:rPr>
              <a:t>RSM-super</a:t>
            </a:r>
            <a:r>
              <a:rPr lang="en-US" altLang="ja-JP"/>
              <a:t> were isolated from soils.</a:t>
            </a:r>
          </a:p>
          <a:p>
            <a:r>
              <a:rPr lang="en-US" altLang="ja-JP"/>
              <a:t>Other </a:t>
            </a:r>
            <a:r>
              <a:rPr lang="en-US" altLang="ja-JP">
                <a:latin typeface="Symbol" charset="2"/>
                <a:cs typeface="Symbol" charset="2"/>
              </a:rPr>
              <a:t>f</a:t>
            </a:r>
            <a:r>
              <a:rPr lang="en-US" altLang="ja-JP"/>
              <a:t>RSM-type phages were found as prophages integrated in various strains of </a:t>
            </a:r>
            <a:r>
              <a:rPr lang="en-US" altLang="ja-JP" i="1"/>
              <a:t>R. solanacearum</a:t>
            </a:r>
            <a:r>
              <a:rPr lang="en-US" altLang="ja-JP"/>
              <a:t>. Host strain and its phylotype are indicated next to the phage no. ORF numbers are followed those given for </a:t>
            </a:r>
            <a:r>
              <a:rPr lang="en-US" altLang="ja-JP">
                <a:latin typeface="Symbol" charset="2"/>
                <a:cs typeface="Symbol" charset="2"/>
              </a:rPr>
              <a:t>f</a:t>
            </a:r>
            <a:r>
              <a:rPr lang="en-US" altLang="ja-JP"/>
              <a:t>RSM1 (Kawasaki et al., 2007). ORFs shown in green and red are genes encoding integrase and transcriptional regulator, respectively.</a:t>
            </a:r>
          </a:p>
          <a:p>
            <a:r>
              <a:rPr kumimoji="1" lang="en-US" altLang="ja-JP"/>
              <a:t>Number in the parenthesis shows the size of ORF in amino acid residues.</a:t>
            </a:r>
          </a:p>
          <a:p>
            <a:r>
              <a:rPr lang="en-US" altLang="ja-JP"/>
              <a:t>Genome size is shown on the right side.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77426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13230449AB9F4D939052C2B6B1A02C" ma:contentTypeVersion="7" ma:contentTypeDescription="Create a new document." ma:contentTypeScope="" ma:versionID="6fb8834e6477c4f140b2a39b9783ad70">
  <xsd:schema xmlns:xsd="http://www.w3.org/2001/XMLSchema" xmlns:p="http://schemas.microsoft.com/office/2006/metadata/properties" xmlns:ns2="eb8d381a-5bec-4d6a-9ea5-e830052c9177" targetNamespace="http://schemas.microsoft.com/office/2006/metadata/properties" ma:root="true" ma:fieldsID="f3357372d510f64ee9ce9caae38a91e0" ns2:_="">
    <xsd:import namespace="eb8d381a-5bec-4d6a-9ea5-e830052c9177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b8d381a-5bec-4d6a-9ea5-e830052c9177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eb8d381a-5bec-4d6a-9ea5-e830052c9177">
      <UserInfo>
        <DisplayName/>
        <AccountId xsi:nil="true"/>
        <AccountType/>
      </UserInfo>
    </Checked_x0020_Out_x0020_To>
    <StageName xmlns="eb8d381a-5bec-4d6a-9ea5-e830052c9177" xsi:nil="true"/>
    <FileFormat xmlns="eb8d381a-5bec-4d6a-9ea5-e830052c9177">PPTX</FileFormat>
    <DocumentId xmlns="eb8d381a-5bec-4d6a-9ea5-e830052c9177">Presentation 1.PPTX</DocumentId>
    <IsDeleted xmlns="eb8d381a-5bec-4d6a-9ea5-e830052c9177">false</IsDeleted>
    <DocumentType xmlns="eb8d381a-5bec-4d6a-9ea5-e830052c9177">Presentation</DocumentType>
    <TitleName xmlns="eb8d381a-5bec-4d6a-9ea5-e830052c9177">Presentation 1.PPTX</TitleName>
  </documentManagement>
</p:properties>
</file>

<file path=customXml/itemProps1.xml><?xml version="1.0" encoding="utf-8"?>
<ds:datastoreItem xmlns:ds="http://schemas.openxmlformats.org/officeDocument/2006/customXml" ds:itemID="{DA1BB397-4128-4740-B827-F00511104484}"/>
</file>

<file path=customXml/itemProps2.xml><?xml version="1.0" encoding="utf-8"?>
<ds:datastoreItem xmlns:ds="http://schemas.openxmlformats.org/officeDocument/2006/customXml" ds:itemID="{54B32AD8-3B69-4042-A937-43C3705552DF}"/>
</file>

<file path=customXml/itemProps3.xml><?xml version="1.0" encoding="utf-8"?>
<ds:datastoreItem xmlns:ds="http://schemas.openxmlformats.org/officeDocument/2006/customXml" ds:itemID="{D6DF86EF-A7B2-41D9-9E3F-5222E85D968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広島大学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 隆</dc:creator>
  <cp:lastModifiedBy>山田 隆</cp:lastModifiedBy>
  <cp:revision>1</cp:revision>
  <dcterms:created xsi:type="dcterms:W3CDTF">2015-05-29T05:19:04Z</dcterms:created>
  <dcterms:modified xsi:type="dcterms:W3CDTF">2015-05-29T05:19:53Z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0x0101000B13230449AB9F4D939052C2B6B1A02C</vt:lpwstr>
  </property>
</Properties>
</file>