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12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874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19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6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1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31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06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845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69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24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684F2-94F3-4083-A66B-5C496F0FFBBE}" type="datetimeFigureOut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5BB38-AEFA-4FD6-BCDC-94322D429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413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0933" y="94755"/>
            <a:ext cx="8733393" cy="6370577"/>
            <a:chOff x="80933" y="94755"/>
            <a:chExt cx="8733393" cy="6370577"/>
          </a:xfrm>
        </p:grpSpPr>
        <p:sp>
          <p:nvSpPr>
            <p:cNvPr id="7" name="TextBox 6"/>
            <p:cNvSpPr txBox="1"/>
            <p:nvPr/>
          </p:nvSpPr>
          <p:spPr>
            <a:xfrm>
              <a:off x="3124200" y="6096000"/>
              <a:ext cx="34932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Additional file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Blast statistics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7719" y="3200400"/>
              <a:ext cx="4572000" cy="2573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945" y="381000"/>
              <a:ext cx="4061381" cy="22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33" y="94755"/>
              <a:ext cx="4672012" cy="2858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40590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3400" y="443864"/>
            <a:ext cx="8173901" cy="6097668"/>
            <a:chOff x="533400" y="443864"/>
            <a:chExt cx="8173901" cy="609766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443864"/>
              <a:ext cx="3806807" cy="245173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4387" y="443864"/>
              <a:ext cx="4082914" cy="229812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9106" y="3200400"/>
              <a:ext cx="4370562" cy="2667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120656" y="6172200"/>
              <a:ext cx="3723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Additional file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en-US" dirty="0" smtClean="0"/>
                <a:t>Mapping statistics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5105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7177" y="457200"/>
            <a:ext cx="8657545" cy="6115505"/>
            <a:chOff x="307177" y="457200"/>
            <a:chExt cx="8657545" cy="611550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177" y="457200"/>
              <a:ext cx="4282141" cy="2410257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4400" y="457200"/>
              <a:ext cx="4240322" cy="2386718"/>
            </a:xfrm>
            <a:prstGeom prst="rect">
              <a:avLst/>
            </a:prstGeom>
          </p:spPr>
        </p:pic>
        <p:pic>
          <p:nvPicPr>
            <p:cNvPr id="4" name="Picture 3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00" y="3429000"/>
              <a:ext cx="6934200" cy="203835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3200400" y="6203373"/>
              <a:ext cx="39559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Additional file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en-US" dirty="0" smtClean="0"/>
                <a:t>Annotation statistics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18847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81200" y="2039648"/>
            <a:ext cx="4924425" cy="4481102"/>
            <a:chOff x="1981200" y="2039648"/>
            <a:chExt cx="4924425" cy="4481102"/>
          </a:xfrm>
        </p:grpSpPr>
        <p:pic>
          <p:nvPicPr>
            <p:cNvPr id="2" name="Picture 1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2039648"/>
              <a:ext cx="4924425" cy="277177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3229615" y="6151418"/>
              <a:ext cx="3665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Additional file 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en-US" dirty="0" err="1" smtClean="0"/>
                <a:t>InterPro</a:t>
              </a:r>
              <a:r>
                <a:rPr lang="en-US" dirty="0" smtClean="0"/>
                <a:t> statistics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96266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24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Oregon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Support</dc:creator>
  <cp:lastModifiedBy>Support</cp:lastModifiedBy>
  <cp:revision>11</cp:revision>
  <dcterms:created xsi:type="dcterms:W3CDTF">2014-09-12T22:03:43Z</dcterms:created>
  <dcterms:modified xsi:type="dcterms:W3CDTF">2015-05-14T17:01:49Z</dcterms:modified>
</cp:coreProperties>
</file>