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8" r:id="rId2"/>
  </p:sldIdLst>
  <p:sldSz cx="6858000" cy="9144000" type="screen4x3"/>
  <p:notesSz cx="6797675" cy="9926638"/>
  <p:defaultTextStyle>
    <a:defPPr>
      <a:defRPr lang="hu-H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6" autoAdjust="0"/>
    <p:restoredTop sz="89298" autoAdjust="0"/>
  </p:normalViewPr>
  <p:slideViewPr>
    <p:cSldViewPr>
      <p:cViewPr varScale="1">
        <p:scale>
          <a:sx n="72" d="100"/>
          <a:sy n="72" d="100"/>
        </p:scale>
        <p:origin x="205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B9AA4B8-8FBA-41E1-BEF2-80821D182A9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9962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54EBD-FFB1-4C30-A680-5843FF2404B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5378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91A6D-A2CD-4EAF-9E20-572C7B6B5BD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331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3F9F-E494-4AB7-9090-FD96B6C8389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8319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42F49-3350-40C4-9D88-F1495308224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277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B9F3C-30B3-4EE8-A99C-70F5CAD9893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875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147DF-94C4-4C86-A083-A642885DC47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5383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83CB2-772D-4104-B985-786DEAB03D5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728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E7794-FFCC-4121-8649-C3B5A09359F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030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516D9-BB4F-4938-B2C1-467303DBF83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860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8CD65-7573-4878-82DB-0899AD8A828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167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DA703-5CA7-4636-9C5D-9D80C065C52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601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E0042-031A-45D5-9F71-1DD7E7F6DE9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3473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A9A310F-6E70-48CF-BD8A-E2C57556392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ím 3"/>
          <p:cNvSpPr txBox="1">
            <a:spLocks/>
          </p:cNvSpPr>
          <p:nvPr/>
        </p:nvSpPr>
        <p:spPr bwMode="auto">
          <a:xfrm>
            <a:off x="1164490" y="2385492"/>
            <a:ext cx="6488113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100" b="1" dirty="0" smtClean="0">
                <a:solidFill>
                  <a:prstClr val="black"/>
                </a:solidFill>
                <a:latin typeface="+mj-lt"/>
              </a:rPr>
              <a:t> DOX+3 </a:t>
            </a:r>
            <a:r>
              <a:rPr lang="hu-HU" altLang="hu-HU" sz="1100" b="1" dirty="0" err="1"/>
              <a:t>µ</a:t>
            </a:r>
            <a:r>
              <a:rPr lang="hu-HU" altLang="hu-HU" sz="1100" b="1" dirty="0" err="1" smtClean="0">
                <a:solidFill>
                  <a:prstClr val="black"/>
                </a:solidFill>
                <a:latin typeface="+mj-lt"/>
              </a:rPr>
              <a:t>M</a:t>
            </a:r>
            <a:r>
              <a:rPr lang="hu-HU" altLang="hu-HU" sz="1100" b="1" dirty="0" smtClean="0">
                <a:solidFill>
                  <a:prstClr val="black"/>
                </a:solidFill>
                <a:latin typeface="+mj-lt"/>
              </a:rPr>
              <a:t> EODB            DOX+6 </a:t>
            </a:r>
            <a:r>
              <a:rPr lang="hu-HU" altLang="hu-HU" sz="1100" b="1" dirty="0" err="1" smtClean="0">
                <a:solidFill>
                  <a:prstClr val="black"/>
                </a:solidFill>
                <a:latin typeface="+mj-lt"/>
              </a:rPr>
              <a:t>mM</a:t>
            </a:r>
            <a:r>
              <a:rPr lang="hu-HU" altLang="hu-HU" sz="1100" b="1" dirty="0" smtClean="0">
                <a:solidFill>
                  <a:prstClr val="black"/>
                </a:solidFill>
                <a:latin typeface="+mj-lt"/>
              </a:rPr>
              <a:t> EODB         DOX + 12 </a:t>
            </a:r>
            <a:r>
              <a:rPr lang="hu-HU" altLang="hu-HU" sz="1100" b="1" dirty="0" err="1"/>
              <a:t>µ</a:t>
            </a:r>
            <a:r>
              <a:rPr lang="hu-HU" altLang="hu-HU" sz="1100" b="1" dirty="0" err="1" smtClean="0">
                <a:solidFill>
                  <a:prstClr val="black"/>
                </a:solidFill>
                <a:latin typeface="+mj-lt"/>
              </a:rPr>
              <a:t>M</a:t>
            </a:r>
            <a:r>
              <a:rPr lang="hu-HU" altLang="hu-HU" sz="1100" b="1" dirty="0" smtClean="0">
                <a:solidFill>
                  <a:prstClr val="black"/>
                </a:solidFill>
                <a:latin typeface="+mj-lt"/>
              </a:rPr>
              <a:t> EODB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100" b="1" dirty="0" smtClean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7" name="Cím 3"/>
          <p:cNvSpPr txBox="1">
            <a:spLocks/>
          </p:cNvSpPr>
          <p:nvPr/>
        </p:nvSpPr>
        <p:spPr bwMode="auto">
          <a:xfrm>
            <a:off x="1190678" y="3801703"/>
            <a:ext cx="89344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u-HU" altLang="hu-HU" sz="1100" b="1" dirty="0" smtClean="0">
                <a:solidFill>
                  <a:prstClr val="black"/>
                </a:solidFill>
                <a:latin typeface="+mj-lt"/>
              </a:rPr>
              <a:t>DOX+25 </a:t>
            </a:r>
            <a:r>
              <a:rPr lang="hu-HU" altLang="hu-HU" sz="1100" b="1" dirty="0" err="1"/>
              <a:t>µ</a:t>
            </a:r>
            <a:r>
              <a:rPr lang="hu-HU" altLang="hu-HU" sz="1100" b="1" dirty="0" err="1" smtClean="0">
                <a:solidFill>
                  <a:prstClr val="black"/>
                </a:solidFill>
                <a:latin typeface="+mj-lt"/>
              </a:rPr>
              <a:t>M</a:t>
            </a:r>
            <a:r>
              <a:rPr lang="hu-HU" altLang="hu-HU" sz="1100" b="1" dirty="0" smtClean="0">
                <a:solidFill>
                  <a:prstClr val="black"/>
                </a:solidFill>
                <a:latin typeface="+mj-lt"/>
              </a:rPr>
              <a:t> EODB          DOX+50 </a:t>
            </a:r>
            <a:r>
              <a:rPr lang="hu-HU" altLang="hu-HU" sz="1100" b="1" dirty="0" err="1"/>
              <a:t>µ</a:t>
            </a:r>
            <a:r>
              <a:rPr lang="hu-HU" altLang="hu-HU" sz="1100" b="1" dirty="0" err="1" smtClean="0">
                <a:solidFill>
                  <a:prstClr val="black"/>
                </a:solidFill>
                <a:latin typeface="+mj-lt"/>
              </a:rPr>
              <a:t>M</a:t>
            </a:r>
            <a:r>
              <a:rPr lang="hu-HU" altLang="hu-HU" sz="1100" b="1" dirty="0" smtClean="0">
                <a:solidFill>
                  <a:prstClr val="black"/>
                </a:solidFill>
                <a:latin typeface="+mj-lt"/>
              </a:rPr>
              <a:t> EODB         DOX+100 </a:t>
            </a:r>
            <a:r>
              <a:rPr lang="hu-HU" altLang="hu-HU" sz="1100" b="1" dirty="0" err="1"/>
              <a:t>µ</a:t>
            </a:r>
            <a:r>
              <a:rPr lang="hu-HU" altLang="hu-HU" sz="1100" b="1" dirty="0" err="1" smtClean="0">
                <a:solidFill>
                  <a:prstClr val="black"/>
                </a:solidFill>
                <a:latin typeface="+mj-lt"/>
              </a:rPr>
              <a:t>M</a:t>
            </a:r>
            <a:r>
              <a:rPr lang="hu-HU" altLang="hu-HU" sz="1100" b="1" dirty="0" smtClean="0">
                <a:solidFill>
                  <a:prstClr val="black"/>
                </a:solidFill>
                <a:latin typeface="+mj-lt"/>
              </a:rPr>
              <a:t> EODB </a:t>
            </a:r>
          </a:p>
        </p:txBody>
      </p:sp>
      <p:pic>
        <p:nvPicPr>
          <p:cNvPr id="19" name="Kép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458" y="1390962"/>
            <a:ext cx="1404000" cy="98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863" y="1389352"/>
            <a:ext cx="1404000" cy="984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Kép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894" y="2806275"/>
            <a:ext cx="1404000" cy="99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Kép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454" y="2813195"/>
            <a:ext cx="1440000" cy="98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Kép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427" y="2808313"/>
            <a:ext cx="1440000" cy="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Kép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456" y="4255630"/>
            <a:ext cx="1440000" cy="99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Kép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454" y="4255630"/>
            <a:ext cx="1440000" cy="101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Kép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66" y="4246106"/>
            <a:ext cx="1440000" cy="1012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Kép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894" y="1389352"/>
            <a:ext cx="1404000" cy="98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199505" y="8460432"/>
            <a:ext cx="20053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u-HU" altLang="hu-HU" sz="1600" b="1" dirty="0" err="1">
                <a:latin typeface="+mj-lt"/>
              </a:rPr>
              <a:t>Fig</a:t>
            </a:r>
            <a:r>
              <a:rPr lang="hu-HU" altLang="hu-HU" sz="1600" b="1" dirty="0">
                <a:latin typeface="+mj-lt"/>
              </a:rPr>
              <a:t>. </a:t>
            </a:r>
            <a:r>
              <a:rPr lang="hu-HU" altLang="hu-HU" sz="1600" b="1" dirty="0" smtClean="0">
                <a:latin typeface="+mj-lt"/>
              </a:rPr>
              <a:t>S1. </a:t>
            </a:r>
            <a:endParaRPr lang="hu-HU" altLang="hu-HU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3748737" y="1078387"/>
            <a:ext cx="25011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altLang="hu-HU" sz="1100" b="1" dirty="0" smtClean="0"/>
              <a:t>DOX+1.5 </a:t>
            </a:r>
            <a:r>
              <a:rPr lang="hu-HU" altLang="hu-HU" sz="1100" b="1" dirty="0" err="1" smtClean="0"/>
              <a:t>µM</a:t>
            </a:r>
            <a:r>
              <a:rPr lang="hu-HU" altLang="hu-HU" sz="1100" b="1" dirty="0" smtClean="0"/>
              <a:t> EODB</a:t>
            </a:r>
            <a:endParaRPr lang="hu-HU" sz="1100" dirty="0"/>
          </a:p>
        </p:txBody>
      </p:sp>
      <p:sp>
        <p:nvSpPr>
          <p:cNvPr id="3" name="Téglalap 2"/>
          <p:cNvSpPr/>
          <p:nvPr/>
        </p:nvSpPr>
        <p:spPr>
          <a:xfrm>
            <a:off x="1452152" y="1078387"/>
            <a:ext cx="92204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1100" b="1" dirty="0" smtClean="0"/>
              <a:t>CONTROL </a:t>
            </a:r>
            <a:endParaRPr lang="hu-HU" sz="1100" dirty="0"/>
          </a:p>
        </p:txBody>
      </p:sp>
      <p:sp>
        <p:nvSpPr>
          <p:cNvPr id="4" name="Téglalap 3"/>
          <p:cNvSpPr/>
          <p:nvPr/>
        </p:nvSpPr>
        <p:spPr>
          <a:xfrm>
            <a:off x="3200772" y="1080329"/>
            <a:ext cx="52931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1100" b="1" dirty="0"/>
              <a:t>D</a:t>
            </a:r>
            <a:r>
              <a:rPr lang="hu-HU" altLang="hu-HU" sz="1100" b="1" dirty="0" smtClean="0"/>
              <a:t>OX </a:t>
            </a:r>
            <a:endParaRPr lang="hu-HU" sz="1100" dirty="0"/>
          </a:p>
        </p:txBody>
      </p:sp>
    </p:spTree>
    <p:extLst>
      <p:ext uri="{BB962C8B-B14F-4D97-AF65-F5344CB8AC3E}">
        <p14:creationId xmlns:p14="http://schemas.microsoft.com/office/powerpoint/2010/main" val="1460565626"/>
      </p:ext>
    </p:extLst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9664</TotalTime>
  <Words>30</Words>
  <Application>Microsoft Office PowerPoint</Application>
  <PresentationFormat>Diavetítés a képernyőre (4:3 oldalarány)</PresentationFormat>
  <Paragraphs>6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Arial</vt:lpstr>
      <vt:lpstr>Calibri</vt:lpstr>
      <vt:lpstr>Alapértelmezett terv</vt:lpstr>
      <vt:lpstr>PowerPoint bemutató</vt:lpstr>
    </vt:vector>
  </TitlesOfParts>
  <Company>OVI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HCsaba</dc:creator>
  <cp:lastModifiedBy>Virág László</cp:lastModifiedBy>
  <cp:revision>511</cp:revision>
  <cp:lastPrinted>2015-04-22T08:14:19Z</cp:lastPrinted>
  <dcterms:created xsi:type="dcterms:W3CDTF">2011-01-20T10:51:33Z</dcterms:created>
  <dcterms:modified xsi:type="dcterms:W3CDTF">2015-05-20T10:59:33Z</dcterms:modified>
</cp:coreProperties>
</file>