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7" r:id="rId2"/>
  </p:sldIdLst>
  <p:sldSz cx="6858000" cy="9144000" type="screen4x3"/>
  <p:notesSz cx="6797675" cy="9926638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6" autoAdjust="0"/>
    <p:restoredTop sz="89298" autoAdjust="0"/>
  </p:normalViewPr>
  <p:slideViewPr>
    <p:cSldViewPr>
      <p:cViewPr varScale="1">
        <p:scale>
          <a:sx n="72" d="100"/>
          <a:sy n="72" d="100"/>
        </p:scale>
        <p:origin x="205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B9AA4B8-8FBA-41E1-BEF2-80821D182A9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9962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4EBD-FFB1-4C30-A680-5843FF2404B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5378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91A6D-A2CD-4EAF-9E20-572C7B6B5BD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331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9F-E494-4AB7-9090-FD96B6C8389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8319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42F49-3350-40C4-9D88-F1495308224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277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B9F3C-30B3-4EE8-A99C-70F5CAD9893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875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147DF-94C4-4C86-A083-A642885DC47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538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83CB2-772D-4104-B985-786DEAB03D5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728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E7794-FFCC-4121-8649-C3B5A09359F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030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516D9-BB4F-4938-B2C1-467303DBF83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1860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8CD65-7573-4878-82DB-0899AD8A828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167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DA703-5CA7-4636-9C5D-9D80C065C52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601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E0042-031A-45D5-9F71-1DD7E7F6DE9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3473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A9A310F-6E70-48CF-BD8A-E2C57556392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8760" y="812185"/>
            <a:ext cx="2160000" cy="1659890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8760" y="2514660"/>
            <a:ext cx="2160000" cy="167652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989" y="2509317"/>
            <a:ext cx="2160000" cy="1681869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989" y="812185"/>
            <a:ext cx="2160000" cy="1649367"/>
          </a:xfrm>
          <a:prstGeom prst="rect">
            <a:avLst/>
          </a:prstGeom>
        </p:spPr>
      </p:pic>
      <p:sp>
        <p:nvSpPr>
          <p:cNvPr id="10" name="Szövegdoboz 9"/>
          <p:cNvSpPr txBox="1"/>
          <p:nvPr/>
        </p:nvSpPr>
        <p:spPr>
          <a:xfrm>
            <a:off x="3127474" y="467544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smtClean="0"/>
              <a:t>A549</a:t>
            </a:r>
            <a:endParaRPr lang="hu-HU" sz="1600" b="1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80963" y="8669338"/>
            <a:ext cx="6669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u-HU" altLang="hu-HU" sz="1600" b="1" dirty="0" err="1"/>
              <a:t>Fig</a:t>
            </a:r>
            <a:r>
              <a:rPr lang="hu-HU" altLang="hu-HU" sz="1600" b="1" dirty="0"/>
              <a:t>. </a:t>
            </a:r>
            <a:r>
              <a:rPr lang="hu-HU" altLang="hu-HU" sz="1600" b="1" dirty="0" smtClean="0"/>
              <a:t>S2. </a:t>
            </a:r>
            <a:endParaRPr lang="hu-HU" altLang="hu-HU" sz="1600" b="1" dirty="0">
              <a:solidFill>
                <a:srgbClr val="FF0000"/>
              </a:solidFill>
            </a:endParaRP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68760" y="5039104"/>
            <a:ext cx="2160000" cy="1680000"/>
          </a:xfrm>
          <a:prstGeom prst="rect">
            <a:avLst/>
          </a:prstGeom>
        </p:spPr>
      </p:pic>
      <p:pic>
        <p:nvPicPr>
          <p:cNvPr id="3" name="Kép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68760" y="6758594"/>
            <a:ext cx="2160000" cy="1681064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05989" y="6768172"/>
            <a:ext cx="2160000" cy="1671486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05989" y="5036990"/>
            <a:ext cx="2160000" cy="1690122"/>
          </a:xfrm>
          <a:prstGeom prst="rect">
            <a:avLst/>
          </a:prstGeom>
        </p:spPr>
      </p:pic>
      <p:sp>
        <p:nvSpPr>
          <p:cNvPr id="15" name="Téglalap 14"/>
          <p:cNvSpPr/>
          <p:nvPr/>
        </p:nvSpPr>
        <p:spPr>
          <a:xfrm>
            <a:off x="2978187" y="4690410"/>
            <a:ext cx="9476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600" b="1" dirty="0" smtClean="0"/>
              <a:t>SAOS-2</a:t>
            </a:r>
            <a:endParaRPr lang="hu-HU" sz="1600" b="1" dirty="0"/>
          </a:p>
        </p:txBody>
      </p:sp>
      <p:sp>
        <p:nvSpPr>
          <p:cNvPr id="16" name="Téglalap 15"/>
          <p:cNvSpPr/>
          <p:nvPr/>
        </p:nvSpPr>
        <p:spPr>
          <a:xfrm>
            <a:off x="1268760" y="5036990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CTRL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3513365" y="5041106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EODB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18" name="Téglalap 17"/>
          <p:cNvSpPr/>
          <p:nvPr/>
        </p:nvSpPr>
        <p:spPr>
          <a:xfrm>
            <a:off x="1268760" y="6769070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DOX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19" name="Téglalap 18"/>
          <p:cNvSpPr/>
          <p:nvPr/>
        </p:nvSpPr>
        <p:spPr>
          <a:xfrm>
            <a:off x="3513364" y="6758594"/>
            <a:ext cx="1139771" cy="2140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DOX+ EODB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20" name="Téglalap 19"/>
          <p:cNvSpPr/>
          <p:nvPr/>
        </p:nvSpPr>
        <p:spPr>
          <a:xfrm>
            <a:off x="1285233" y="817723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CTRL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21" name="Téglalap 20"/>
          <p:cNvSpPr/>
          <p:nvPr/>
        </p:nvSpPr>
        <p:spPr>
          <a:xfrm>
            <a:off x="3529838" y="821839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EODB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22" name="Téglalap 21"/>
          <p:cNvSpPr/>
          <p:nvPr/>
        </p:nvSpPr>
        <p:spPr>
          <a:xfrm>
            <a:off x="1272876" y="2512732"/>
            <a:ext cx="792088" cy="1994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DOX</a:t>
            </a:r>
            <a:endParaRPr lang="hu-HU" sz="1200" b="1" dirty="0">
              <a:solidFill>
                <a:schemeClr val="tx1"/>
              </a:solidFill>
            </a:endParaRPr>
          </a:p>
        </p:txBody>
      </p:sp>
      <p:sp>
        <p:nvSpPr>
          <p:cNvPr id="23" name="Téglalap 22"/>
          <p:cNvSpPr/>
          <p:nvPr/>
        </p:nvSpPr>
        <p:spPr>
          <a:xfrm>
            <a:off x="3517480" y="2502256"/>
            <a:ext cx="1139771" cy="2140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smtClean="0">
                <a:solidFill>
                  <a:schemeClr val="tx1"/>
                </a:solidFill>
              </a:rPr>
              <a:t>DOX+ EODB</a:t>
            </a:r>
            <a:endParaRPr lang="hu-H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9664</TotalTime>
  <Words>18</Words>
  <Application>Microsoft Office PowerPoint</Application>
  <PresentationFormat>Diavetítés a képernyőre (4:3 oldalarány)</PresentationFormat>
  <Paragraphs>11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Arial</vt:lpstr>
      <vt:lpstr>Alapértelmezett terv</vt:lpstr>
      <vt:lpstr>PowerPoint bemutató</vt:lpstr>
    </vt:vector>
  </TitlesOfParts>
  <Company>OVI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HCsaba</dc:creator>
  <cp:lastModifiedBy>Virág László</cp:lastModifiedBy>
  <cp:revision>511</cp:revision>
  <cp:lastPrinted>2015-04-22T08:14:19Z</cp:lastPrinted>
  <dcterms:created xsi:type="dcterms:W3CDTF">2011-01-20T10:51:33Z</dcterms:created>
  <dcterms:modified xsi:type="dcterms:W3CDTF">2015-05-20T11:00:13Z</dcterms:modified>
</cp:coreProperties>
</file>