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YNIER, Alexandra" initials="M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96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9399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41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08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58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569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749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84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77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57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71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2A567-BDDF-44A2-8233-751FCDFC327C}" type="datetimeFigureOut">
              <a:rPr lang="fr-FR" smtClean="0"/>
              <a:t>18/05/2015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A0F92-4FC8-49BF-BDA9-89B1A997E3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88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791" y="1046316"/>
            <a:ext cx="6317694" cy="5314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935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Aurélie</dc:creator>
  <cp:lastModifiedBy>Aurélie</cp:lastModifiedBy>
  <cp:revision>20</cp:revision>
  <dcterms:created xsi:type="dcterms:W3CDTF">2013-10-24T11:42:22Z</dcterms:created>
  <dcterms:modified xsi:type="dcterms:W3CDTF">2015-05-18T14:30:42Z</dcterms:modified>
</cp:coreProperties>
</file>