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80" r:id="rId1"/>
  </p:sldMasterIdLst>
  <p:handoutMasterIdLst>
    <p:handoutMasterId r:id="rId6"/>
  </p:handoutMasterIdLst>
  <p:sldIdLst>
    <p:sldId id="258" r:id="rId2"/>
    <p:sldId id="260" r:id="rId3"/>
    <p:sldId id="259" r:id="rId4"/>
    <p:sldId id="256" r:id="rId5"/>
  </p:sldIdLst>
  <p:sldSz cx="6858000" cy="9906000" type="A4"/>
  <p:notesSz cx="6881813" cy="9296400"/>
  <p:defaultTextStyle>
    <a:defPPr>
      <a:defRPr lang="en-US"/>
    </a:defPPr>
    <a:lvl1pPr algn="l" defTabSz="912813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5613" indent="1588" algn="l" defTabSz="912813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2813" indent="1588" algn="l" defTabSz="912813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0013" indent="1588" algn="l" defTabSz="912813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7213" indent="1588" algn="l" defTabSz="912813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FFFFFF"/>
    <a:srgbClr val="00CCFF"/>
    <a:srgbClr val="663300"/>
    <a:srgbClr val="CCFFFF"/>
    <a:srgbClr val="00FF00"/>
    <a:srgbClr val="996600"/>
    <a:srgbClr val="FF0000"/>
    <a:srgbClr val="0066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401" autoAdjust="0"/>
    <p:restoredTop sz="94670" autoAdjust="0"/>
  </p:normalViewPr>
  <p:slideViewPr>
    <p:cSldViewPr snapToGrid="0">
      <p:cViewPr varScale="1">
        <p:scale>
          <a:sx n="98" d="100"/>
          <a:sy n="98" d="100"/>
        </p:scale>
        <p:origin x="3378" y="90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8100" cy="3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5138"/>
          </a:xfrm>
          <a:prstGeom prst="rect">
            <a:avLst/>
          </a:prstGeom>
        </p:spPr>
        <p:txBody>
          <a:bodyPr vert="horz" wrap="square" lIns="87316" tIns="43658" rIns="87316" bIns="43658" numCol="1" anchor="t" anchorCtr="0" compatLnSpc="1">
            <a:prstTxWarp prst="textNoShape">
              <a:avLst/>
            </a:prstTxWarp>
          </a:bodyPr>
          <a:lstStyle>
            <a:lvl1pPr>
              <a:defRPr sz="1100">
                <a:latin typeface="Calibri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5138"/>
          </a:xfrm>
          <a:prstGeom prst="rect">
            <a:avLst/>
          </a:prstGeom>
        </p:spPr>
        <p:txBody>
          <a:bodyPr vert="horz" wrap="square" lIns="87316" tIns="43658" rIns="87316" bIns="43658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Calibri" pitchFamily="34" charset="0"/>
              </a:defRPr>
            </a:lvl1pPr>
          </a:lstStyle>
          <a:p>
            <a:pPr>
              <a:defRPr/>
            </a:pPr>
            <a:fld id="{930469B5-875F-4F22-91B2-2A7EAB0AD709}" type="datetimeFigureOut">
              <a:rPr lang="zh-CN" altLang="en-US"/>
              <a:pPr>
                <a:defRPr/>
              </a:pPr>
              <a:t>2014/12/3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1264"/>
            <a:ext cx="2982119" cy="465137"/>
          </a:xfrm>
          <a:prstGeom prst="rect">
            <a:avLst/>
          </a:prstGeom>
        </p:spPr>
        <p:txBody>
          <a:bodyPr vert="horz" wrap="square" lIns="87316" tIns="43658" rIns="87316" bIns="43658" numCol="1" anchor="b" anchorCtr="0" compatLnSpc="1">
            <a:prstTxWarp prst="textNoShape">
              <a:avLst/>
            </a:prstTxWarp>
          </a:bodyPr>
          <a:lstStyle>
            <a:lvl1pPr>
              <a:defRPr sz="1100">
                <a:latin typeface="Calibri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31264"/>
            <a:ext cx="2982119" cy="465137"/>
          </a:xfrm>
          <a:prstGeom prst="rect">
            <a:avLst/>
          </a:prstGeom>
        </p:spPr>
        <p:txBody>
          <a:bodyPr vert="horz" wrap="square" lIns="87316" tIns="43658" rIns="87316" bIns="43658" numCol="1" anchor="b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Calibri" pitchFamily="34" charset="0"/>
              </a:defRPr>
            </a:lvl1pPr>
          </a:lstStyle>
          <a:p>
            <a:pPr>
              <a:defRPr/>
            </a:pPr>
            <a:fld id="{7844ABB4-341F-4FAC-8993-55B9458654F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685253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C643C-7C0B-4A13-85F0-9508F47EFC23}" type="datetimeFigureOut">
              <a:rPr lang="zh-CN" altLang="en-US"/>
              <a:pPr>
                <a:defRPr/>
              </a:pPr>
              <a:t>2014/12/3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98680-B6B9-4159-B670-DD3701252AB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B1FF4-6938-4ABF-94CA-BD2BB1D54C52}" type="datetimeFigureOut">
              <a:rPr lang="zh-CN" altLang="en-US"/>
              <a:pPr>
                <a:defRPr/>
              </a:pPr>
              <a:t>2014/12/3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45A22-4925-480C-A7E2-B2221F9EFE2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F7532-EEE5-49F7-BCFD-4B4307610EA1}" type="datetimeFigureOut">
              <a:rPr lang="zh-CN" altLang="en-US"/>
              <a:pPr>
                <a:defRPr/>
              </a:pPr>
              <a:t>2014/12/3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4D47D-A834-493B-BBCE-3F328E9F6D1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120F5-BF85-4012-869D-975448F75222}" type="datetimeFigureOut">
              <a:rPr lang="zh-CN" altLang="en-US"/>
              <a:pPr>
                <a:defRPr/>
              </a:pPr>
              <a:t>2014/12/3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74913-C447-43A9-BA25-1E9FC783643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EE8A5-1A67-4ED4-B87A-1B55D455C649}" type="datetimeFigureOut">
              <a:rPr lang="zh-CN" altLang="en-US"/>
              <a:pPr>
                <a:defRPr/>
              </a:pPr>
              <a:t>2014/12/3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98CC3-1DAB-4371-BB13-52C8995D6CD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CB664-F15D-4C50-86B3-9934D034F966}" type="datetimeFigureOut">
              <a:rPr lang="zh-CN" altLang="en-US"/>
              <a:pPr>
                <a:defRPr/>
              </a:pPr>
              <a:t>2014/12/3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520F2-A07D-4E11-B45F-E5D67D76C85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41BBF-6D59-40F0-81E0-DC60BED64729}" type="datetimeFigureOut">
              <a:rPr lang="zh-CN" altLang="en-US"/>
              <a:pPr>
                <a:defRPr/>
              </a:pPr>
              <a:t>2014/12/3</a:t>
            </a:fld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E90E4-CD37-47A1-89F3-9034562E58D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0FB8C-FB21-436C-BD26-40AE04AB4219}" type="datetimeFigureOut">
              <a:rPr lang="zh-CN" altLang="en-US"/>
              <a:pPr>
                <a:defRPr/>
              </a:pPr>
              <a:t>2014/12/3</a:t>
            </a:fld>
            <a:endParaRPr lang="en-US" alt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D399A-C159-46FF-9AD4-A91CFA9BA16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445DC-DDB8-43FF-99D1-527409BD0503}" type="datetimeFigureOut">
              <a:rPr lang="zh-CN" altLang="en-US"/>
              <a:pPr>
                <a:defRPr/>
              </a:pPr>
              <a:t>2014/12/3</a:t>
            </a:fld>
            <a:endParaRPr lang="en-US" altLang="zh-CN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3910F-9E55-431A-99E3-5A443AB2C8C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FE911-9325-4F30-8248-5E4798504433}" type="datetimeFigureOut">
              <a:rPr lang="zh-CN" altLang="en-US"/>
              <a:pPr>
                <a:defRPr/>
              </a:pPr>
              <a:t>2014/12/3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4E36C-7C66-4FD7-B750-D4464A9AA01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338E9-2207-4896-9940-A06BCE62C047}" type="datetimeFigureOut">
              <a:rPr lang="zh-CN" altLang="en-US"/>
              <a:pPr>
                <a:defRPr/>
              </a:pPr>
              <a:t>2014/12/3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B739E-32A8-4DA7-9EFA-2DF3E05AEB9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71488" y="527050"/>
            <a:ext cx="591502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71488" y="2636838"/>
            <a:ext cx="5915025" cy="628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D92F22B-A259-422D-9868-97F33C064E4C}" type="datetimeFigureOut">
              <a:rPr lang="zh-CN" altLang="en-US"/>
              <a:pPr>
                <a:defRPr/>
              </a:pPr>
              <a:t>2014/12/3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FA11BB09-A923-4278-8F78-44A01A9DD43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0" r:id="rId2"/>
    <p:sldLayoutId id="2147483789" r:id="rId3"/>
    <p:sldLayoutId id="2147483788" r:id="rId4"/>
    <p:sldLayoutId id="2147483787" r:id="rId5"/>
    <p:sldLayoutId id="2147483786" r:id="rId6"/>
    <p:sldLayoutId id="2147483785" r:id="rId7"/>
    <p:sldLayoutId id="2147483784" r:id="rId8"/>
    <p:sldLayoutId id="2147483783" r:id="rId9"/>
    <p:sldLayoutId id="2147483782" r:id="rId10"/>
    <p:sldLayoutId id="2147483781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342433" y="4564950"/>
            <a:ext cx="4414980" cy="2811802"/>
            <a:chOff x="1342433" y="4564950"/>
            <a:chExt cx="4414980" cy="2811802"/>
          </a:xfrm>
        </p:grpSpPr>
        <p:sp>
          <p:nvSpPr>
            <p:cNvPr id="6" name="TextBox 5"/>
            <p:cNvSpPr txBox="1"/>
            <p:nvPr/>
          </p:nvSpPr>
          <p:spPr>
            <a:xfrm>
              <a:off x="1342433" y="5119906"/>
              <a:ext cx="94128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IML-1~8, 10~18:</a:t>
              </a:r>
              <a:endParaRPr lang="en-US" sz="8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342433" y="5397384"/>
              <a:ext cx="64953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IML-9, 19:</a:t>
              </a:r>
              <a:endParaRPr lang="en-US" sz="8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342433" y="4842428"/>
              <a:ext cx="5677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CTL-S9:</a:t>
              </a:r>
              <a:endParaRPr lang="en-US" sz="8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342433" y="4564950"/>
              <a:ext cx="68480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CTL-S1~8:</a:t>
              </a:r>
              <a:endParaRPr lang="en-US" sz="8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342433" y="6285538"/>
              <a:ext cx="5677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CTL-X3:</a:t>
              </a:r>
              <a:endParaRPr lang="en-US" sz="8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342433" y="5952339"/>
              <a:ext cx="5677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CTL-X2:</a:t>
              </a:r>
              <a:endParaRPr lang="en-US" sz="8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342433" y="6885261"/>
              <a:ext cx="5677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CTL-X5:</a:t>
              </a:r>
              <a:endParaRPr lang="en-US" sz="8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342433" y="7161308"/>
              <a:ext cx="5677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CTL-X6:</a:t>
              </a:r>
              <a:endParaRPr lang="en-US" sz="800" dirty="0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342433" y="5674862"/>
              <a:ext cx="5677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CTL-X1:</a:t>
              </a:r>
              <a:endParaRPr lang="en-US" sz="800" dirty="0"/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1342433" y="6618737"/>
              <a:ext cx="5677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CTL-X4:</a:t>
              </a:r>
              <a:endParaRPr lang="en-US" sz="800" dirty="0"/>
            </a:p>
          </p:txBody>
        </p:sp>
        <p:grpSp>
          <p:nvGrpSpPr>
            <p:cNvPr id="66" name="Group 65"/>
            <p:cNvGrpSpPr/>
            <p:nvPr/>
          </p:nvGrpSpPr>
          <p:grpSpPr>
            <a:xfrm>
              <a:off x="1930051" y="6921080"/>
              <a:ext cx="2965799" cy="142875"/>
              <a:chOff x="2065608" y="7745928"/>
              <a:chExt cx="2965799" cy="142875"/>
            </a:xfrm>
          </p:grpSpPr>
          <p:sp>
            <p:nvSpPr>
              <p:cNvPr id="298" name="TextBox 297"/>
              <p:cNvSpPr txBox="1"/>
              <p:nvPr/>
            </p:nvSpPr>
            <p:spPr>
              <a:xfrm>
                <a:off x="4877519" y="7766866"/>
                <a:ext cx="153888" cy="9233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600" b="1" dirty="0" smtClean="0">
                    <a:latin typeface="+mn-lt"/>
                  </a:rPr>
                  <a:t>2719</a:t>
                </a:r>
                <a:endParaRPr lang="en-US" sz="600" b="1" dirty="0">
                  <a:latin typeface="+mn-lt"/>
                </a:endParaRPr>
              </a:p>
            </p:txBody>
          </p:sp>
          <p:sp>
            <p:nvSpPr>
              <p:cNvPr id="117" name="Rectangle 116"/>
              <p:cNvSpPr/>
              <p:nvPr/>
            </p:nvSpPr>
            <p:spPr>
              <a:xfrm>
                <a:off x="3890963" y="7745928"/>
                <a:ext cx="966787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4" name="Rectangle 193"/>
              <p:cNvSpPr/>
              <p:nvPr/>
            </p:nvSpPr>
            <p:spPr>
              <a:xfrm>
                <a:off x="3664671" y="7745928"/>
                <a:ext cx="182532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3" name="Rectangle 202"/>
              <p:cNvSpPr/>
              <p:nvPr/>
            </p:nvSpPr>
            <p:spPr>
              <a:xfrm>
                <a:off x="2065608" y="7745928"/>
                <a:ext cx="439467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8"/>
              <p:cNvGrpSpPr/>
              <p:nvPr/>
            </p:nvGrpSpPr>
            <p:grpSpPr>
              <a:xfrm>
                <a:off x="2504096" y="7745928"/>
                <a:ext cx="312923" cy="142875"/>
                <a:chOff x="2504096" y="7745928"/>
                <a:chExt cx="312923" cy="142875"/>
              </a:xfrm>
            </p:grpSpPr>
            <p:sp>
              <p:nvSpPr>
                <p:cNvPr id="291" name="Rectangle 290"/>
                <p:cNvSpPr/>
                <p:nvPr/>
              </p:nvSpPr>
              <p:spPr>
                <a:xfrm>
                  <a:off x="2504096" y="7745928"/>
                  <a:ext cx="312923" cy="142875"/>
                </a:xfrm>
                <a:prstGeom prst="rect">
                  <a:avLst/>
                </a:prstGeom>
                <a:gradFill>
                  <a:gsLst>
                    <a:gs pos="54000">
                      <a:schemeClr val="bg1"/>
                    </a:gs>
                    <a:gs pos="0">
                      <a:srgbClr val="00CCFF"/>
                    </a:gs>
                    <a:gs pos="100000">
                      <a:srgbClr val="00CCFF"/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9" name="TextBox 298"/>
                <p:cNvSpPr txBox="1"/>
                <p:nvPr/>
              </p:nvSpPr>
              <p:spPr>
                <a:xfrm>
                  <a:off x="2569522" y="7776217"/>
                  <a:ext cx="213200" cy="8229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ctr" anchorCtr="0">
                  <a:spAutoFit/>
                </a:bodyPr>
                <a:lstStyle/>
                <a:p>
                  <a:r>
                    <a:rPr lang="en-US" sz="800" b="1" dirty="0" smtClean="0">
                      <a:latin typeface="+mn-lt"/>
                    </a:rPr>
                    <a:t>CTLD</a:t>
                  </a:r>
                  <a:endParaRPr lang="en-US" sz="800" b="1" dirty="0">
                    <a:latin typeface="+mn-lt"/>
                  </a:endParaRPr>
                </a:p>
              </p:txBody>
            </p:sp>
          </p:grpSp>
          <p:grpSp>
            <p:nvGrpSpPr>
              <p:cNvPr id="25" name="Group 24"/>
              <p:cNvGrpSpPr/>
              <p:nvPr/>
            </p:nvGrpSpPr>
            <p:grpSpPr>
              <a:xfrm>
                <a:off x="2996990" y="7745928"/>
                <a:ext cx="319086" cy="142875"/>
                <a:chOff x="2996990" y="7745928"/>
                <a:chExt cx="319086" cy="142875"/>
              </a:xfrm>
            </p:grpSpPr>
            <p:sp>
              <p:nvSpPr>
                <p:cNvPr id="297" name="Rectangle 296"/>
                <p:cNvSpPr/>
                <p:nvPr/>
              </p:nvSpPr>
              <p:spPr>
                <a:xfrm>
                  <a:off x="2996990" y="7745928"/>
                  <a:ext cx="319086" cy="142875"/>
                </a:xfrm>
                <a:prstGeom prst="rect">
                  <a:avLst/>
                </a:prstGeom>
                <a:gradFill>
                  <a:gsLst>
                    <a:gs pos="54000">
                      <a:schemeClr val="bg1"/>
                    </a:gs>
                    <a:gs pos="0">
                      <a:srgbClr val="00CCFF"/>
                    </a:gs>
                    <a:gs pos="100000">
                      <a:srgbClr val="00CCFF"/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0" name="TextBox 299"/>
                <p:cNvSpPr txBox="1"/>
                <p:nvPr/>
              </p:nvSpPr>
              <p:spPr>
                <a:xfrm>
                  <a:off x="3060059" y="7776217"/>
                  <a:ext cx="213200" cy="8229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ctr" anchorCtr="0">
                  <a:spAutoFit/>
                </a:bodyPr>
                <a:lstStyle/>
                <a:p>
                  <a:r>
                    <a:rPr lang="en-US" sz="800" b="1" dirty="0" smtClean="0">
                      <a:latin typeface="+mn-lt"/>
                    </a:rPr>
                    <a:t>CTLD</a:t>
                  </a:r>
                  <a:endParaRPr lang="en-US" sz="800" b="1" dirty="0">
                    <a:latin typeface="+mn-lt"/>
                  </a:endParaRPr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2813666" y="7745928"/>
                <a:ext cx="188094" cy="142875"/>
                <a:chOff x="2813666" y="7745928"/>
                <a:chExt cx="188094" cy="142875"/>
              </a:xfrm>
            </p:grpSpPr>
            <p:sp>
              <p:nvSpPr>
                <p:cNvPr id="214" name="Rectangle 213"/>
                <p:cNvSpPr/>
                <p:nvPr/>
              </p:nvSpPr>
              <p:spPr>
                <a:xfrm>
                  <a:off x="2813666" y="7745928"/>
                  <a:ext cx="188094" cy="142875"/>
                </a:xfrm>
                <a:prstGeom prst="rect">
                  <a:avLst/>
                </a:prstGeom>
                <a:gradFill>
                  <a:gsLst>
                    <a:gs pos="54000">
                      <a:schemeClr val="accent6">
                        <a:lumMod val="40000"/>
                        <a:lumOff val="60000"/>
                      </a:schemeClr>
                    </a:gs>
                    <a:gs pos="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50000"/>
                      </a:schemeClr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1" name="TextBox 300"/>
                <p:cNvSpPr txBox="1"/>
                <p:nvPr/>
              </p:nvSpPr>
              <p:spPr>
                <a:xfrm>
                  <a:off x="2817945" y="7755810"/>
                  <a:ext cx="179536" cy="12311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ctr" anchorCtr="0">
                  <a:spAutoFit/>
                </a:bodyPr>
                <a:lstStyle/>
                <a:p>
                  <a:r>
                    <a:rPr lang="en-US" sz="800" b="1" dirty="0" smtClean="0">
                      <a:latin typeface="+mn-lt"/>
                    </a:rPr>
                    <a:t>CUB</a:t>
                  </a:r>
                  <a:endParaRPr lang="en-US" sz="800" b="1" dirty="0">
                    <a:latin typeface="+mn-lt"/>
                  </a:endParaRPr>
                </a:p>
              </p:txBody>
            </p:sp>
          </p:grpSp>
          <p:grpSp>
            <p:nvGrpSpPr>
              <p:cNvPr id="40" name="Group 39"/>
              <p:cNvGrpSpPr/>
              <p:nvPr/>
            </p:nvGrpSpPr>
            <p:grpSpPr>
              <a:xfrm>
                <a:off x="3315097" y="7745928"/>
                <a:ext cx="350553" cy="142875"/>
                <a:chOff x="3315097" y="7745928"/>
                <a:chExt cx="350553" cy="142875"/>
              </a:xfrm>
            </p:grpSpPr>
            <p:sp>
              <p:nvSpPr>
                <p:cNvPr id="294" name="Rectangle 293"/>
                <p:cNvSpPr/>
                <p:nvPr/>
              </p:nvSpPr>
              <p:spPr>
                <a:xfrm>
                  <a:off x="3315097" y="7745928"/>
                  <a:ext cx="175766" cy="142875"/>
                </a:xfrm>
                <a:prstGeom prst="rect">
                  <a:avLst/>
                </a:prstGeom>
                <a:gradFill>
                  <a:gsLst>
                    <a:gs pos="54000">
                      <a:schemeClr val="accent6">
                        <a:lumMod val="40000"/>
                        <a:lumOff val="60000"/>
                      </a:schemeClr>
                    </a:gs>
                    <a:gs pos="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50000"/>
                      </a:schemeClr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5" name="Rectangle 294"/>
                <p:cNvSpPr/>
                <p:nvPr/>
              </p:nvSpPr>
              <p:spPr>
                <a:xfrm>
                  <a:off x="3489884" y="7745928"/>
                  <a:ext cx="175766" cy="142875"/>
                </a:xfrm>
                <a:prstGeom prst="rect">
                  <a:avLst/>
                </a:prstGeom>
                <a:gradFill>
                  <a:gsLst>
                    <a:gs pos="54000">
                      <a:schemeClr val="accent6">
                        <a:lumMod val="40000"/>
                        <a:lumOff val="60000"/>
                      </a:schemeClr>
                    </a:gs>
                    <a:gs pos="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50000"/>
                      </a:schemeClr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2" name="TextBox 301"/>
                <p:cNvSpPr txBox="1"/>
                <p:nvPr/>
              </p:nvSpPr>
              <p:spPr>
                <a:xfrm>
                  <a:off x="3376084" y="7755810"/>
                  <a:ext cx="230832" cy="12311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ctr" anchorCtr="0">
                  <a:spAutoFit/>
                </a:bodyPr>
                <a:lstStyle/>
                <a:p>
                  <a:r>
                    <a:rPr lang="en-US" sz="800" b="1" dirty="0" smtClean="0">
                      <a:latin typeface="+mn-lt"/>
                    </a:rPr>
                    <a:t>2CUB</a:t>
                  </a:r>
                  <a:endParaRPr lang="en-US" sz="800" b="1" dirty="0">
                    <a:latin typeface="+mn-lt"/>
                  </a:endParaRPr>
                </a:p>
              </p:txBody>
            </p:sp>
          </p:grpSp>
          <p:grpSp>
            <p:nvGrpSpPr>
              <p:cNvPr id="41" name="Group 40"/>
              <p:cNvGrpSpPr/>
              <p:nvPr/>
            </p:nvGrpSpPr>
            <p:grpSpPr>
              <a:xfrm>
                <a:off x="3789255" y="7745928"/>
                <a:ext cx="161904" cy="142875"/>
                <a:chOff x="3789255" y="7745928"/>
                <a:chExt cx="161904" cy="142875"/>
              </a:xfrm>
            </p:grpSpPr>
            <p:sp>
              <p:nvSpPr>
                <p:cNvPr id="288" name="Rectangle 287"/>
                <p:cNvSpPr/>
                <p:nvPr/>
              </p:nvSpPr>
              <p:spPr>
                <a:xfrm flipH="1">
                  <a:off x="3846224" y="7745928"/>
                  <a:ext cx="45719" cy="142875"/>
                </a:xfrm>
                <a:prstGeom prst="rect">
                  <a:avLst/>
                </a:prstGeom>
                <a:gradFill>
                  <a:gsLst>
                    <a:gs pos="54000">
                      <a:schemeClr val="bg1"/>
                    </a:gs>
                    <a:gs pos="0">
                      <a:srgbClr val="0000CC"/>
                    </a:gs>
                    <a:gs pos="100000">
                      <a:srgbClr val="0000CC"/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3" name="TextBox 302"/>
                <p:cNvSpPr txBox="1"/>
                <p:nvPr/>
              </p:nvSpPr>
              <p:spPr>
                <a:xfrm>
                  <a:off x="3789255" y="7755810"/>
                  <a:ext cx="161904" cy="12311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ctr" anchorCtr="0">
                  <a:spAutoFit/>
                </a:bodyPr>
                <a:lstStyle/>
                <a:p>
                  <a:r>
                    <a:rPr lang="en-US" sz="800" b="1" dirty="0" smtClean="0">
                      <a:latin typeface="+mn-lt"/>
                    </a:rPr>
                    <a:t>EGF</a:t>
                  </a:r>
                  <a:endParaRPr lang="en-US" sz="800" b="1" dirty="0">
                    <a:latin typeface="+mn-lt"/>
                  </a:endParaRPr>
                </a:p>
              </p:txBody>
            </p:sp>
          </p:grpSp>
        </p:grpSp>
        <p:grpSp>
          <p:nvGrpSpPr>
            <p:cNvPr id="2" name="Group 1"/>
            <p:cNvGrpSpPr/>
            <p:nvPr/>
          </p:nvGrpSpPr>
          <p:grpSpPr>
            <a:xfrm>
              <a:off x="1930051" y="7196332"/>
              <a:ext cx="3827362" cy="142875"/>
              <a:chOff x="2034825" y="6567681"/>
              <a:chExt cx="3827362" cy="142875"/>
            </a:xfrm>
          </p:grpSpPr>
          <p:sp>
            <p:nvSpPr>
              <p:cNvPr id="306" name="Rectangle 305"/>
              <p:cNvSpPr/>
              <p:nvPr/>
            </p:nvSpPr>
            <p:spPr>
              <a:xfrm>
                <a:off x="2072924" y="6567681"/>
                <a:ext cx="3603700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8" name="Rectangle 307"/>
              <p:cNvSpPr/>
              <p:nvPr/>
            </p:nvSpPr>
            <p:spPr>
              <a:xfrm>
                <a:off x="5017017" y="6567681"/>
                <a:ext cx="240506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00CCFF"/>
                  </a:gs>
                  <a:gs pos="100000">
                    <a:srgbClr val="00CCFF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0" name="Rectangle 309"/>
              <p:cNvSpPr/>
              <p:nvPr/>
            </p:nvSpPr>
            <p:spPr>
              <a:xfrm>
                <a:off x="2170185" y="6567681"/>
                <a:ext cx="179831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FF00"/>
                  </a:gs>
                  <a:gs pos="100000">
                    <a:srgbClr val="FFFF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8" name="Rectangle 337"/>
              <p:cNvSpPr/>
              <p:nvPr/>
            </p:nvSpPr>
            <p:spPr>
              <a:xfrm flipH="1">
                <a:off x="2370799" y="6567681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7030A0"/>
                  </a:gs>
                  <a:gs pos="100000">
                    <a:srgbClr val="7030A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9" name="Rectangle 338"/>
              <p:cNvSpPr/>
              <p:nvPr/>
            </p:nvSpPr>
            <p:spPr>
              <a:xfrm flipH="1">
                <a:off x="2416042" y="6567681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7030A0"/>
                  </a:gs>
                  <a:gs pos="100000">
                    <a:srgbClr val="7030A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0" name="Rectangle 339"/>
              <p:cNvSpPr/>
              <p:nvPr/>
            </p:nvSpPr>
            <p:spPr>
              <a:xfrm flipH="1">
                <a:off x="2458905" y="6567681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7030A0"/>
                  </a:gs>
                  <a:gs pos="100000">
                    <a:srgbClr val="7030A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1" name="Rectangle 340"/>
              <p:cNvSpPr/>
              <p:nvPr/>
            </p:nvSpPr>
            <p:spPr>
              <a:xfrm flipH="1">
                <a:off x="2644643" y="6567681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7030A0"/>
                  </a:gs>
                  <a:gs pos="100000">
                    <a:srgbClr val="7030A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2" name="Rectangle 341"/>
              <p:cNvSpPr/>
              <p:nvPr/>
            </p:nvSpPr>
            <p:spPr>
              <a:xfrm flipH="1">
                <a:off x="2689886" y="6567681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7030A0"/>
                  </a:gs>
                  <a:gs pos="100000">
                    <a:srgbClr val="7030A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3" name="Rectangle 342"/>
              <p:cNvSpPr/>
              <p:nvPr/>
            </p:nvSpPr>
            <p:spPr>
              <a:xfrm flipH="1">
                <a:off x="2732749" y="6567681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7030A0"/>
                  </a:gs>
                  <a:gs pos="100000">
                    <a:srgbClr val="7030A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4" name="Rectangle 343"/>
              <p:cNvSpPr/>
              <p:nvPr/>
            </p:nvSpPr>
            <p:spPr>
              <a:xfrm flipH="1">
                <a:off x="2868480" y="6567681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7030A0"/>
                  </a:gs>
                  <a:gs pos="100000">
                    <a:srgbClr val="7030A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5" name="Rectangle 344"/>
              <p:cNvSpPr/>
              <p:nvPr/>
            </p:nvSpPr>
            <p:spPr>
              <a:xfrm flipH="1">
                <a:off x="2949442" y="6567681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7030A0"/>
                  </a:gs>
                  <a:gs pos="100000">
                    <a:srgbClr val="7030A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6" name="Rectangle 345"/>
              <p:cNvSpPr/>
              <p:nvPr/>
            </p:nvSpPr>
            <p:spPr>
              <a:xfrm flipH="1">
                <a:off x="3459031" y="6567681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7030A0"/>
                  </a:gs>
                  <a:gs pos="100000">
                    <a:srgbClr val="7030A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7" name="Rectangle 346"/>
              <p:cNvSpPr/>
              <p:nvPr/>
            </p:nvSpPr>
            <p:spPr>
              <a:xfrm flipH="1">
                <a:off x="4490111" y="6567681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7030A0"/>
                  </a:gs>
                  <a:gs pos="100000">
                    <a:srgbClr val="7030A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8" name="Rectangle 347"/>
              <p:cNvSpPr/>
              <p:nvPr/>
            </p:nvSpPr>
            <p:spPr>
              <a:xfrm flipH="1">
                <a:off x="4725856" y="6567681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7030A0"/>
                  </a:gs>
                  <a:gs pos="100000">
                    <a:srgbClr val="7030A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9" name="Rectangle 348"/>
              <p:cNvSpPr/>
              <p:nvPr/>
            </p:nvSpPr>
            <p:spPr>
              <a:xfrm flipH="1">
                <a:off x="3732875" y="6567681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7030A0"/>
                  </a:gs>
                  <a:gs pos="100000">
                    <a:srgbClr val="7030A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0" name="Rectangle 349"/>
              <p:cNvSpPr/>
              <p:nvPr/>
            </p:nvSpPr>
            <p:spPr>
              <a:xfrm flipH="1">
                <a:off x="3668580" y="6567681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7030A0"/>
                  </a:gs>
                  <a:gs pos="100000">
                    <a:srgbClr val="7030A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1" name="Rectangle 350"/>
              <p:cNvSpPr/>
              <p:nvPr/>
            </p:nvSpPr>
            <p:spPr>
              <a:xfrm flipH="1">
                <a:off x="4773481" y="6567681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7030A0"/>
                  </a:gs>
                  <a:gs pos="100000">
                    <a:srgbClr val="7030A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2" name="Rectangle 351"/>
              <p:cNvSpPr/>
              <p:nvPr/>
            </p:nvSpPr>
            <p:spPr>
              <a:xfrm flipH="1">
                <a:off x="3870987" y="6567681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7030A0"/>
                  </a:gs>
                  <a:gs pos="100000">
                    <a:srgbClr val="7030A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3" name="Rectangle 352"/>
              <p:cNvSpPr/>
              <p:nvPr/>
            </p:nvSpPr>
            <p:spPr>
              <a:xfrm flipH="1">
                <a:off x="4037674" y="6567681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7030A0"/>
                  </a:gs>
                  <a:gs pos="100000">
                    <a:srgbClr val="7030A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4" name="Rectangle 353"/>
              <p:cNvSpPr/>
              <p:nvPr/>
            </p:nvSpPr>
            <p:spPr>
              <a:xfrm flipH="1">
                <a:off x="3816218" y="6567681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7030A0"/>
                  </a:gs>
                  <a:gs pos="100000">
                    <a:srgbClr val="7030A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5" name="Rectangle 354"/>
              <p:cNvSpPr/>
              <p:nvPr/>
            </p:nvSpPr>
            <p:spPr>
              <a:xfrm flipH="1">
                <a:off x="4821107" y="6567681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7030A0"/>
                  </a:gs>
                  <a:gs pos="100000">
                    <a:srgbClr val="7030A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6" name="Rectangle 355"/>
              <p:cNvSpPr/>
              <p:nvPr/>
            </p:nvSpPr>
            <p:spPr>
              <a:xfrm flipH="1">
                <a:off x="4885401" y="6567681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7030A0"/>
                  </a:gs>
                  <a:gs pos="100000">
                    <a:srgbClr val="7030A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7" name="Rectangle 356"/>
              <p:cNvSpPr/>
              <p:nvPr/>
            </p:nvSpPr>
            <p:spPr>
              <a:xfrm>
                <a:off x="5284683" y="6567681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0000"/>
                  </a:gs>
                  <a:gs pos="100000">
                    <a:srgbClr val="FF0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5" name="Rectangle 304"/>
              <p:cNvSpPr/>
              <p:nvPr/>
            </p:nvSpPr>
            <p:spPr>
              <a:xfrm>
                <a:off x="2034825" y="6567681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0000"/>
                  </a:gs>
                  <a:gs pos="100000">
                    <a:srgbClr val="FF0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9" name="Rectangle 358"/>
              <p:cNvSpPr/>
              <p:nvPr/>
            </p:nvSpPr>
            <p:spPr>
              <a:xfrm>
                <a:off x="3227460" y="6567681"/>
                <a:ext cx="179831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FF00"/>
                  </a:gs>
                  <a:gs pos="100000">
                    <a:srgbClr val="FFFF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0" name="Rectangle 359"/>
              <p:cNvSpPr/>
              <p:nvPr/>
            </p:nvSpPr>
            <p:spPr>
              <a:xfrm>
                <a:off x="4246635" y="6567681"/>
                <a:ext cx="179831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FF00"/>
                  </a:gs>
                  <a:gs pos="100000">
                    <a:srgbClr val="FFFF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5" name="TextBox 364"/>
              <p:cNvSpPr txBox="1"/>
              <p:nvPr/>
            </p:nvSpPr>
            <p:spPr>
              <a:xfrm>
                <a:off x="5708299" y="6590530"/>
                <a:ext cx="153888" cy="9233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600" b="1" dirty="0" smtClean="0">
                    <a:latin typeface="+mn-lt"/>
                  </a:rPr>
                  <a:t>2995</a:t>
                </a:r>
                <a:endParaRPr lang="en-US" sz="600" b="1" dirty="0">
                  <a:latin typeface="+mn-lt"/>
                </a:endParaRPr>
              </a:p>
            </p:txBody>
          </p:sp>
          <p:sp>
            <p:nvSpPr>
              <p:cNvPr id="366" name="TextBox 365"/>
              <p:cNvSpPr txBox="1"/>
              <p:nvPr/>
            </p:nvSpPr>
            <p:spPr>
              <a:xfrm>
                <a:off x="5033839" y="6597970"/>
                <a:ext cx="213200" cy="8229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b="1" dirty="0" smtClean="0">
                    <a:latin typeface="+mn-lt"/>
                  </a:rPr>
                  <a:t>CTLD</a:t>
                </a:r>
                <a:endParaRPr lang="en-US" sz="800" b="1" dirty="0">
                  <a:latin typeface="+mn-lt"/>
                </a:endParaRPr>
              </a:p>
            </p:txBody>
          </p:sp>
          <p:sp>
            <p:nvSpPr>
              <p:cNvPr id="367" name="TextBox 366"/>
              <p:cNvSpPr txBox="1"/>
              <p:nvPr/>
            </p:nvSpPr>
            <p:spPr>
              <a:xfrm>
                <a:off x="4295652" y="6577563"/>
                <a:ext cx="105798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b="1" dirty="0" smtClean="0">
                    <a:latin typeface="+mn-lt"/>
                  </a:rPr>
                  <a:t>SR</a:t>
                </a:r>
                <a:endParaRPr lang="en-US" sz="800" b="1" dirty="0">
                  <a:latin typeface="+mn-lt"/>
                </a:endParaRPr>
              </a:p>
            </p:txBody>
          </p:sp>
          <p:sp>
            <p:nvSpPr>
              <p:cNvPr id="368" name="TextBox 367"/>
              <p:cNvSpPr txBox="1"/>
              <p:nvPr/>
            </p:nvSpPr>
            <p:spPr>
              <a:xfrm>
                <a:off x="3281239" y="6577563"/>
                <a:ext cx="105798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b="1" dirty="0" smtClean="0">
                    <a:latin typeface="+mn-lt"/>
                  </a:rPr>
                  <a:t>SR</a:t>
                </a:r>
                <a:endParaRPr lang="en-US" sz="800" b="1" dirty="0">
                  <a:latin typeface="+mn-lt"/>
                </a:endParaRPr>
              </a:p>
            </p:txBody>
          </p:sp>
          <p:sp>
            <p:nvSpPr>
              <p:cNvPr id="369" name="TextBox 368"/>
              <p:cNvSpPr txBox="1"/>
              <p:nvPr/>
            </p:nvSpPr>
            <p:spPr>
              <a:xfrm>
                <a:off x="2219202" y="6577563"/>
                <a:ext cx="105798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b="1" dirty="0" smtClean="0">
                    <a:latin typeface="+mn-lt"/>
                  </a:rPr>
                  <a:t>SR</a:t>
                </a:r>
                <a:endParaRPr lang="en-US" sz="800" b="1" dirty="0">
                  <a:latin typeface="+mn-lt"/>
                </a:endParaRPr>
              </a:p>
            </p:txBody>
          </p:sp>
          <p:sp>
            <p:nvSpPr>
              <p:cNvPr id="370" name="TextBox 369"/>
              <p:cNvSpPr txBox="1"/>
              <p:nvPr/>
            </p:nvSpPr>
            <p:spPr>
              <a:xfrm>
                <a:off x="5286251" y="6577563"/>
                <a:ext cx="141064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b="1" dirty="0" smtClean="0">
                    <a:latin typeface="+mn-lt"/>
                  </a:rPr>
                  <a:t>TM</a:t>
                </a:r>
                <a:endParaRPr lang="en-US" sz="800" b="1" dirty="0">
                  <a:latin typeface="+mn-lt"/>
                </a:endParaRPr>
              </a:p>
            </p:txBody>
          </p:sp>
          <p:sp>
            <p:nvSpPr>
              <p:cNvPr id="371" name="TextBox 370"/>
              <p:cNvSpPr txBox="1"/>
              <p:nvPr/>
            </p:nvSpPr>
            <p:spPr>
              <a:xfrm>
                <a:off x="2471614" y="6582325"/>
                <a:ext cx="224420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b="1" dirty="0" smtClean="0">
                    <a:latin typeface="+mn-lt"/>
                  </a:rPr>
                  <a:t>PbH1</a:t>
                </a:r>
                <a:endParaRPr lang="en-US" sz="800" b="1" dirty="0">
                  <a:latin typeface="+mn-lt"/>
                </a:endParaRP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1930051" y="6645828"/>
              <a:ext cx="3517799" cy="142875"/>
              <a:chOff x="2056534" y="7285345"/>
              <a:chExt cx="3517799" cy="142875"/>
            </a:xfrm>
          </p:grpSpPr>
          <p:sp>
            <p:nvSpPr>
              <p:cNvPr id="112" name="Rectangle 111"/>
              <p:cNvSpPr/>
              <p:nvPr/>
            </p:nvSpPr>
            <p:spPr>
              <a:xfrm>
                <a:off x="2056534" y="7285345"/>
                <a:ext cx="61912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0000"/>
                  </a:gs>
                  <a:gs pos="100000">
                    <a:srgbClr val="FF0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Rectangle 112"/>
              <p:cNvSpPr/>
              <p:nvPr/>
            </p:nvSpPr>
            <p:spPr>
              <a:xfrm>
                <a:off x="2118446" y="7285345"/>
                <a:ext cx="165046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Rectangle 114"/>
              <p:cNvSpPr/>
              <p:nvPr/>
            </p:nvSpPr>
            <p:spPr>
              <a:xfrm>
                <a:off x="2635870" y="7285345"/>
                <a:ext cx="61912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Rectangle 115"/>
              <p:cNvSpPr/>
              <p:nvPr/>
            </p:nvSpPr>
            <p:spPr>
              <a:xfrm>
                <a:off x="2283619" y="7285345"/>
                <a:ext cx="352251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00CCFF"/>
                  </a:gs>
                  <a:gs pos="100000">
                    <a:srgbClr val="00CCFF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Rectangle 117"/>
              <p:cNvSpPr/>
              <p:nvPr/>
            </p:nvSpPr>
            <p:spPr>
              <a:xfrm>
                <a:off x="3579195" y="7285345"/>
                <a:ext cx="6887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Rectangle 119"/>
              <p:cNvSpPr/>
              <p:nvPr/>
            </p:nvSpPr>
            <p:spPr>
              <a:xfrm>
                <a:off x="2691956" y="7285345"/>
                <a:ext cx="179831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Rectangle 120"/>
              <p:cNvSpPr/>
              <p:nvPr/>
            </p:nvSpPr>
            <p:spPr>
              <a:xfrm>
                <a:off x="3648644" y="7285345"/>
                <a:ext cx="2179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Rectangle 121"/>
              <p:cNvSpPr/>
              <p:nvPr/>
            </p:nvSpPr>
            <p:spPr>
              <a:xfrm>
                <a:off x="3927499" y="7285345"/>
                <a:ext cx="2179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Rectangle 122"/>
              <p:cNvSpPr/>
              <p:nvPr/>
            </p:nvSpPr>
            <p:spPr>
              <a:xfrm>
                <a:off x="4146394" y="7285345"/>
                <a:ext cx="230344" cy="142875"/>
              </a:xfrm>
              <a:prstGeom prst="rect">
                <a:avLst/>
              </a:prstGeom>
              <a:gradFill>
                <a:gsLst>
                  <a:gs pos="54000">
                    <a:schemeClr val="accent6">
                      <a:lumMod val="40000"/>
                      <a:lumOff val="60000"/>
                    </a:schemeClr>
                  </a:gs>
                  <a:gs pos="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50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Rectangle 164"/>
              <p:cNvSpPr/>
              <p:nvPr/>
            </p:nvSpPr>
            <p:spPr>
              <a:xfrm>
                <a:off x="2870594" y="7285345"/>
                <a:ext cx="282645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Rectangle 165"/>
              <p:cNvSpPr/>
              <p:nvPr/>
            </p:nvSpPr>
            <p:spPr>
              <a:xfrm>
                <a:off x="3150394" y="7285345"/>
                <a:ext cx="1881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" name="Rectangle 166"/>
              <p:cNvSpPr/>
              <p:nvPr/>
            </p:nvSpPr>
            <p:spPr>
              <a:xfrm>
                <a:off x="3404525" y="7285345"/>
                <a:ext cx="179831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8" name="Rectangle 167"/>
              <p:cNvSpPr/>
              <p:nvPr/>
            </p:nvSpPr>
            <p:spPr>
              <a:xfrm>
                <a:off x="3337220" y="7285345"/>
                <a:ext cx="67968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" name="Rectangle 168"/>
              <p:cNvSpPr/>
              <p:nvPr/>
            </p:nvSpPr>
            <p:spPr>
              <a:xfrm>
                <a:off x="3866563" y="7285345"/>
                <a:ext cx="61912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5" name="Rectangle 174"/>
              <p:cNvSpPr/>
              <p:nvPr/>
            </p:nvSpPr>
            <p:spPr>
              <a:xfrm>
                <a:off x="4428583" y="7285345"/>
                <a:ext cx="223326" cy="142875"/>
              </a:xfrm>
              <a:prstGeom prst="rect">
                <a:avLst/>
              </a:prstGeom>
              <a:gradFill>
                <a:gsLst>
                  <a:gs pos="54000">
                    <a:schemeClr val="accent6">
                      <a:lumMod val="40000"/>
                      <a:lumOff val="60000"/>
                    </a:schemeClr>
                  </a:gs>
                  <a:gs pos="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50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Rectangle 175"/>
              <p:cNvSpPr/>
              <p:nvPr/>
            </p:nvSpPr>
            <p:spPr>
              <a:xfrm>
                <a:off x="4710772" y="7285345"/>
                <a:ext cx="230322" cy="142875"/>
              </a:xfrm>
              <a:prstGeom prst="rect">
                <a:avLst/>
              </a:prstGeom>
              <a:gradFill>
                <a:gsLst>
                  <a:gs pos="54000">
                    <a:schemeClr val="accent6">
                      <a:lumMod val="40000"/>
                      <a:lumOff val="60000"/>
                    </a:schemeClr>
                  </a:gs>
                  <a:gs pos="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50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" name="Rectangle 176"/>
              <p:cNvSpPr/>
              <p:nvPr/>
            </p:nvSpPr>
            <p:spPr>
              <a:xfrm>
                <a:off x="4959282" y="7285345"/>
                <a:ext cx="223326" cy="142875"/>
              </a:xfrm>
              <a:prstGeom prst="rect">
                <a:avLst/>
              </a:prstGeom>
              <a:gradFill>
                <a:gsLst>
                  <a:gs pos="54000">
                    <a:schemeClr val="accent6">
                      <a:lumMod val="40000"/>
                      <a:lumOff val="60000"/>
                    </a:schemeClr>
                  </a:gs>
                  <a:gs pos="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50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Rectangle 177"/>
              <p:cNvSpPr/>
              <p:nvPr/>
            </p:nvSpPr>
            <p:spPr>
              <a:xfrm>
                <a:off x="4374064" y="7285345"/>
                <a:ext cx="61912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0" name="Rectangle 179"/>
              <p:cNvSpPr/>
              <p:nvPr/>
            </p:nvSpPr>
            <p:spPr>
              <a:xfrm>
                <a:off x="4651001" y="7285345"/>
                <a:ext cx="61912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1" name="Rectangle 180"/>
              <p:cNvSpPr/>
              <p:nvPr/>
            </p:nvSpPr>
            <p:spPr>
              <a:xfrm>
                <a:off x="4935719" y="7285345"/>
                <a:ext cx="61912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2" name="Rectangle 181"/>
              <p:cNvSpPr/>
              <p:nvPr/>
            </p:nvSpPr>
            <p:spPr>
              <a:xfrm>
                <a:off x="5182607" y="7285345"/>
                <a:ext cx="201397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3" name="Rectangle 182"/>
              <p:cNvSpPr/>
              <p:nvPr/>
            </p:nvSpPr>
            <p:spPr>
              <a:xfrm>
                <a:off x="5296866" y="7285345"/>
                <a:ext cx="61912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0000"/>
                  </a:gs>
                  <a:gs pos="100000">
                    <a:srgbClr val="FF0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2" name="TextBox 371"/>
              <p:cNvSpPr txBox="1"/>
              <p:nvPr/>
            </p:nvSpPr>
            <p:spPr>
              <a:xfrm>
                <a:off x="2355210" y="7295227"/>
                <a:ext cx="213200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b="1" dirty="0" smtClean="0">
                    <a:latin typeface="+mn-lt"/>
                  </a:rPr>
                  <a:t>CTLD</a:t>
                </a:r>
                <a:endParaRPr lang="en-US" sz="800" b="1" dirty="0">
                  <a:latin typeface="+mn-lt"/>
                </a:endParaRPr>
              </a:p>
            </p:txBody>
          </p:sp>
          <p:sp>
            <p:nvSpPr>
              <p:cNvPr id="373" name="TextBox 372"/>
              <p:cNvSpPr txBox="1"/>
              <p:nvPr/>
            </p:nvSpPr>
            <p:spPr>
              <a:xfrm>
                <a:off x="2736210" y="7295227"/>
                <a:ext cx="92974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b="1" dirty="0" smtClean="0">
                    <a:latin typeface="+mn-lt"/>
                  </a:rPr>
                  <a:t>IG</a:t>
                </a:r>
                <a:endParaRPr lang="en-US" sz="800" b="1" dirty="0">
                  <a:latin typeface="+mn-lt"/>
                </a:endParaRPr>
              </a:p>
            </p:txBody>
          </p:sp>
          <p:sp>
            <p:nvSpPr>
              <p:cNvPr id="374" name="TextBox 373"/>
              <p:cNvSpPr txBox="1"/>
              <p:nvPr/>
            </p:nvSpPr>
            <p:spPr>
              <a:xfrm>
                <a:off x="4193535" y="7295227"/>
                <a:ext cx="165110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b="1" dirty="0" smtClean="0">
                    <a:latin typeface="+mn-lt"/>
                  </a:rPr>
                  <a:t>FN3</a:t>
                </a:r>
                <a:endParaRPr lang="en-US" sz="800" b="1" dirty="0">
                  <a:latin typeface="+mn-lt"/>
                </a:endParaRPr>
              </a:p>
            </p:txBody>
          </p:sp>
          <p:sp>
            <p:nvSpPr>
              <p:cNvPr id="375" name="TextBox 374"/>
              <p:cNvSpPr txBox="1"/>
              <p:nvPr/>
            </p:nvSpPr>
            <p:spPr>
              <a:xfrm>
                <a:off x="3202935" y="7295227"/>
                <a:ext cx="92974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b="1" dirty="0" smtClean="0">
                    <a:latin typeface="+mn-lt"/>
                  </a:rPr>
                  <a:t>IG</a:t>
                </a:r>
                <a:endParaRPr lang="en-US" sz="800" b="1" dirty="0">
                  <a:latin typeface="+mn-lt"/>
                </a:endParaRPr>
              </a:p>
            </p:txBody>
          </p:sp>
          <p:sp>
            <p:nvSpPr>
              <p:cNvPr id="376" name="TextBox 375"/>
              <p:cNvSpPr txBox="1"/>
              <p:nvPr/>
            </p:nvSpPr>
            <p:spPr>
              <a:xfrm>
                <a:off x="3450585" y="7295227"/>
                <a:ext cx="92974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b="1" dirty="0" smtClean="0">
                    <a:latin typeface="+mn-lt"/>
                  </a:rPr>
                  <a:t>IG</a:t>
                </a:r>
                <a:endParaRPr lang="en-US" sz="800" b="1" dirty="0">
                  <a:latin typeface="+mn-lt"/>
                </a:endParaRPr>
              </a:p>
            </p:txBody>
          </p:sp>
          <p:sp>
            <p:nvSpPr>
              <p:cNvPr id="377" name="TextBox 376"/>
              <p:cNvSpPr txBox="1"/>
              <p:nvPr/>
            </p:nvSpPr>
            <p:spPr>
              <a:xfrm>
                <a:off x="3712522" y="7295227"/>
                <a:ext cx="92974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b="1" dirty="0" smtClean="0">
                    <a:latin typeface="+mn-lt"/>
                  </a:rPr>
                  <a:t>IG</a:t>
                </a:r>
                <a:endParaRPr lang="en-US" sz="800" b="1" dirty="0">
                  <a:latin typeface="+mn-lt"/>
                </a:endParaRPr>
              </a:p>
            </p:txBody>
          </p:sp>
          <p:sp>
            <p:nvSpPr>
              <p:cNvPr id="378" name="TextBox 377"/>
              <p:cNvSpPr txBox="1"/>
              <p:nvPr/>
            </p:nvSpPr>
            <p:spPr>
              <a:xfrm>
                <a:off x="3993509" y="7295227"/>
                <a:ext cx="92974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b="1" dirty="0" smtClean="0">
                    <a:latin typeface="+mn-lt"/>
                  </a:rPr>
                  <a:t>IG</a:t>
                </a:r>
                <a:endParaRPr lang="en-US" sz="800" b="1" dirty="0">
                  <a:latin typeface="+mn-lt"/>
                </a:endParaRPr>
              </a:p>
            </p:txBody>
          </p:sp>
          <p:sp>
            <p:nvSpPr>
              <p:cNvPr id="379" name="TextBox 378"/>
              <p:cNvSpPr txBox="1"/>
              <p:nvPr/>
            </p:nvSpPr>
            <p:spPr>
              <a:xfrm>
                <a:off x="4460234" y="7295227"/>
                <a:ext cx="165110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b="1" dirty="0" smtClean="0">
                    <a:latin typeface="+mn-lt"/>
                  </a:rPr>
                  <a:t>FN3</a:t>
                </a:r>
                <a:endParaRPr lang="en-US" sz="800" b="1" dirty="0">
                  <a:latin typeface="+mn-lt"/>
                </a:endParaRPr>
              </a:p>
            </p:txBody>
          </p:sp>
          <p:sp>
            <p:nvSpPr>
              <p:cNvPr id="380" name="TextBox 379"/>
              <p:cNvSpPr txBox="1"/>
              <p:nvPr/>
            </p:nvSpPr>
            <p:spPr>
              <a:xfrm>
                <a:off x="4750747" y="7295227"/>
                <a:ext cx="165110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b="1" dirty="0" smtClean="0">
                    <a:latin typeface="+mn-lt"/>
                  </a:rPr>
                  <a:t>FN3</a:t>
                </a:r>
                <a:endParaRPr lang="en-US" sz="800" b="1" dirty="0">
                  <a:latin typeface="+mn-lt"/>
                </a:endParaRPr>
              </a:p>
            </p:txBody>
          </p:sp>
          <p:sp>
            <p:nvSpPr>
              <p:cNvPr id="381" name="TextBox 380"/>
              <p:cNvSpPr txBox="1"/>
              <p:nvPr/>
            </p:nvSpPr>
            <p:spPr>
              <a:xfrm>
                <a:off x="5007922" y="7295227"/>
                <a:ext cx="165110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b="1" dirty="0" smtClean="0">
                    <a:latin typeface="+mn-lt"/>
                  </a:rPr>
                  <a:t>FN3</a:t>
                </a:r>
                <a:endParaRPr lang="en-US" sz="800" b="1" dirty="0">
                  <a:latin typeface="+mn-lt"/>
                </a:endParaRPr>
              </a:p>
            </p:txBody>
          </p:sp>
          <p:sp>
            <p:nvSpPr>
              <p:cNvPr id="382" name="TextBox 381"/>
              <p:cNvSpPr txBox="1"/>
              <p:nvPr/>
            </p:nvSpPr>
            <p:spPr>
              <a:xfrm>
                <a:off x="5226997" y="7292845"/>
                <a:ext cx="141064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dirty="0" smtClean="0">
                    <a:latin typeface="+mn-lt"/>
                  </a:rPr>
                  <a:t>TM</a:t>
                </a:r>
                <a:endParaRPr lang="en-US" sz="800" dirty="0">
                  <a:latin typeface="+mn-lt"/>
                </a:endParaRPr>
              </a:p>
            </p:txBody>
          </p:sp>
          <p:sp>
            <p:nvSpPr>
              <p:cNvPr id="383" name="TextBox 382"/>
              <p:cNvSpPr txBox="1"/>
              <p:nvPr/>
            </p:nvSpPr>
            <p:spPr>
              <a:xfrm>
                <a:off x="5420445" y="7304904"/>
                <a:ext cx="153888" cy="9233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600" b="1" dirty="0" smtClean="0">
                    <a:latin typeface="+mn-lt"/>
                  </a:rPr>
                  <a:t>1310</a:t>
                </a:r>
                <a:endParaRPr lang="en-US" sz="600" b="1" dirty="0">
                  <a:latin typeface="+mn-lt"/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1930051" y="6188073"/>
              <a:ext cx="3813285" cy="389719"/>
              <a:chOff x="2046796" y="5151245"/>
              <a:chExt cx="3813285" cy="389719"/>
            </a:xfrm>
          </p:grpSpPr>
          <p:sp>
            <p:nvSpPr>
              <p:cNvPr id="388" name="TextBox 387"/>
              <p:cNvSpPr txBox="1"/>
              <p:nvPr/>
            </p:nvSpPr>
            <p:spPr>
              <a:xfrm>
                <a:off x="5251343" y="5417853"/>
                <a:ext cx="173124" cy="12311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dirty="0" smtClean="0">
                    <a:latin typeface="+mn-lt"/>
                  </a:rPr>
                  <a:t>GCC</a:t>
                </a:r>
                <a:endParaRPr lang="en-US" sz="800" dirty="0">
                  <a:latin typeface="+mn-lt"/>
                </a:endParaRPr>
              </a:p>
            </p:txBody>
          </p:sp>
          <p:sp>
            <p:nvSpPr>
              <p:cNvPr id="286" name="TextBox 285"/>
              <p:cNvSpPr txBox="1"/>
              <p:nvPr/>
            </p:nvSpPr>
            <p:spPr>
              <a:xfrm>
                <a:off x="5465654" y="5417853"/>
                <a:ext cx="137858" cy="12311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dirty="0" smtClean="0">
                    <a:latin typeface="+mn-lt"/>
                  </a:rPr>
                  <a:t>TM</a:t>
                </a:r>
                <a:endParaRPr lang="en-US" sz="800" dirty="0">
                  <a:latin typeface="+mn-lt"/>
                </a:endParaRPr>
              </a:p>
            </p:txBody>
          </p:sp>
          <p:sp>
            <p:nvSpPr>
              <p:cNvPr id="231" name="TextBox 230"/>
              <p:cNvSpPr txBox="1"/>
              <p:nvPr/>
            </p:nvSpPr>
            <p:spPr>
              <a:xfrm>
                <a:off x="2399867" y="5151245"/>
                <a:ext cx="201978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dirty="0" err="1" smtClean="0">
                    <a:latin typeface="+mn-lt"/>
                  </a:rPr>
                  <a:t>LDLa</a:t>
                </a:r>
                <a:endParaRPr lang="en-US" sz="800" dirty="0">
                  <a:latin typeface="+mn-lt"/>
                </a:endParaRPr>
              </a:p>
            </p:txBody>
          </p:sp>
          <p:sp>
            <p:nvSpPr>
              <p:cNvPr id="235" name="TextBox 234"/>
              <p:cNvSpPr txBox="1"/>
              <p:nvPr/>
            </p:nvSpPr>
            <p:spPr>
              <a:xfrm>
                <a:off x="4055955" y="5151245"/>
                <a:ext cx="173124" cy="12311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dirty="0" smtClean="0">
                    <a:latin typeface="+mn-lt"/>
                  </a:rPr>
                  <a:t>GCC</a:t>
                </a:r>
                <a:endParaRPr lang="en-US" sz="800" dirty="0">
                  <a:latin typeface="+mn-lt"/>
                </a:endParaRPr>
              </a:p>
            </p:txBody>
          </p:sp>
          <p:sp>
            <p:nvSpPr>
              <p:cNvPr id="208" name="TextBox 207"/>
              <p:cNvSpPr txBox="1"/>
              <p:nvPr/>
            </p:nvSpPr>
            <p:spPr>
              <a:xfrm>
                <a:off x="2790006" y="5151245"/>
                <a:ext cx="214802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dirty="0" smtClean="0">
                    <a:latin typeface="+mn-lt"/>
                  </a:rPr>
                  <a:t>4CCP</a:t>
                </a:r>
                <a:endParaRPr lang="en-US" sz="800" dirty="0">
                  <a:latin typeface="+mn-lt"/>
                </a:endParaRPr>
              </a:p>
            </p:txBody>
          </p:sp>
          <p:sp>
            <p:nvSpPr>
              <p:cNvPr id="237" name="TextBox 236"/>
              <p:cNvSpPr txBox="1"/>
              <p:nvPr/>
            </p:nvSpPr>
            <p:spPr>
              <a:xfrm>
                <a:off x="2540264" y="5417853"/>
                <a:ext cx="227626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dirty="0" smtClean="0">
                    <a:latin typeface="+mn-lt"/>
                  </a:rPr>
                  <a:t>3CUB</a:t>
                </a:r>
                <a:endParaRPr lang="en-US" sz="800" dirty="0">
                  <a:latin typeface="+mn-lt"/>
                </a:endParaRPr>
              </a:p>
            </p:txBody>
          </p:sp>
          <p:sp>
            <p:nvSpPr>
              <p:cNvPr id="239" name="TextBox 238"/>
              <p:cNvSpPr txBox="1"/>
              <p:nvPr/>
            </p:nvSpPr>
            <p:spPr>
              <a:xfrm>
                <a:off x="4852653" y="5151245"/>
                <a:ext cx="243656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dirty="0" err="1" smtClean="0">
                    <a:latin typeface="+mn-lt"/>
                  </a:rPr>
                  <a:t>LamG</a:t>
                </a:r>
                <a:endParaRPr lang="en-US" sz="800" dirty="0">
                  <a:latin typeface="+mn-lt"/>
                </a:endParaRPr>
              </a:p>
            </p:txBody>
          </p:sp>
          <p:sp>
            <p:nvSpPr>
              <p:cNvPr id="254" name="TextBox 253"/>
              <p:cNvSpPr txBox="1"/>
              <p:nvPr/>
            </p:nvSpPr>
            <p:spPr>
              <a:xfrm>
                <a:off x="4394091" y="5417853"/>
                <a:ext cx="262892" cy="12311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dirty="0" smtClean="0">
                    <a:latin typeface="+mn-lt"/>
                  </a:rPr>
                  <a:t>14EGF</a:t>
                </a:r>
                <a:endParaRPr lang="en-US" sz="800" dirty="0">
                  <a:latin typeface="+mn-lt"/>
                </a:endParaRPr>
              </a:p>
            </p:txBody>
          </p:sp>
          <p:sp>
            <p:nvSpPr>
              <p:cNvPr id="257" name="TextBox 256"/>
              <p:cNvSpPr txBox="1"/>
              <p:nvPr/>
            </p:nvSpPr>
            <p:spPr>
              <a:xfrm>
                <a:off x="3037657" y="5151245"/>
                <a:ext cx="266098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dirty="0" smtClean="0">
                    <a:latin typeface="+mn-lt"/>
                  </a:rPr>
                  <a:t>FA58C</a:t>
                </a:r>
                <a:endParaRPr lang="en-US" sz="800" dirty="0">
                  <a:latin typeface="+mn-lt"/>
                </a:endParaRPr>
              </a:p>
            </p:txBody>
          </p:sp>
          <p:sp>
            <p:nvSpPr>
              <p:cNvPr id="258" name="TextBox 257"/>
              <p:cNvSpPr txBox="1"/>
              <p:nvPr/>
            </p:nvSpPr>
            <p:spPr>
              <a:xfrm>
                <a:off x="2970103" y="5417853"/>
                <a:ext cx="160300" cy="12311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dirty="0" smtClean="0">
                    <a:latin typeface="+mn-lt"/>
                  </a:rPr>
                  <a:t>EGF</a:t>
                </a:r>
                <a:endParaRPr lang="en-US" sz="800" dirty="0">
                  <a:latin typeface="+mn-lt"/>
                </a:endParaRPr>
              </a:p>
            </p:txBody>
          </p:sp>
          <p:sp>
            <p:nvSpPr>
              <p:cNvPr id="259" name="TextBox 258"/>
              <p:cNvSpPr txBox="1"/>
              <p:nvPr/>
            </p:nvSpPr>
            <p:spPr>
              <a:xfrm>
                <a:off x="3217754" y="5417853"/>
                <a:ext cx="160300" cy="12311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dirty="0" smtClean="0">
                    <a:latin typeface="+mn-lt"/>
                  </a:rPr>
                  <a:t>EGF</a:t>
                </a:r>
                <a:endParaRPr lang="en-US" sz="800" dirty="0">
                  <a:latin typeface="+mn-lt"/>
                </a:endParaRPr>
              </a:p>
            </p:txBody>
          </p:sp>
          <p:sp>
            <p:nvSpPr>
              <p:cNvPr id="266" name="TextBox 265"/>
              <p:cNvSpPr txBox="1"/>
              <p:nvPr/>
            </p:nvSpPr>
            <p:spPr>
              <a:xfrm>
                <a:off x="3697465" y="5151245"/>
                <a:ext cx="226024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dirty="0" smtClean="0">
                    <a:latin typeface="+mn-lt"/>
                  </a:rPr>
                  <a:t>2HYR</a:t>
                </a:r>
                <a:endParaRPr lang="en-US" sz="800" dirty="0">
                  <a:latin typeface="+mn-lt"/>
                </a:endParaRPr>
              </a:p>
            </p:txBody>
          </p:sp>
          <p:sp>
            <p:nvSpPr>
              <p:cNvPr id="271" name="TextBox 270"/>
              <p:cNvSpPr txBox="1"/>
              <p:nvPr/>
            </p:nvSpPr>
            <p:spPr>
              <a:xfrm>
                <a:off x="3837754" y="5417853"/>
                <a:ext cx="161904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dirty="0" smtClean="0">
                    <a:latin typeface="+mn-lt"/>
                  </a:rPr>
                  <a:t>CCP</a:t>
                </a:r>
                <a:endParaRPr lang="en-US" sz="800" dirty="0">
                  <a:latin typeface="+mn-lt"/>
                </a:endParaRPr>
              </a:p>
            </p:txBody>
          </p:sp>
          <p:sp>
            <p:nvSpPr>
              <p:cNvPr id="114" name="Rectangle 113"/>
              <p:cNvSpPr/>
              <p:nvPr/>
            </p:nvSpPr>
            <p:spPr>
              <a:xfrm>
                <a:off x="2765237" y="5279068"/>
                <a:ext cx="64870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3" name="Rectangle 192"/>
              <p:cNvSpPr/>
              <p:nvPr/>
            </p:nvSpPr>
            <p:spPr>
              <a:xfrm>
                <a:off x="2046796" y="5279068"/>
                <a:ext cx="61912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0000"/>
                  </a:gs>
                  <a:gs pos="100000">
                    <a:srgbClr val="FF0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6" name="Rectangle 195"/>
              <p:cNvSpPr/>
              <p:nvPr/>
            </p:nvSpPr>
            <p:spPr>
              <a:xfrm>
                <a:off x="2110328" y="5279068"/>
                <a:ext cx="349735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00CCFF"/>
                  </a:gs>
                  <a:gs pos="100000">
                    <a:srgbClr val="00CCFF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7" name="Rectangle 196"/>
              <p:cNvSpPr/>
              <p:nvPr/>
            </p:nvSpPr>
            <p:spPr>
              <a:xfrm>
                <a:off x="3948291" y="5279068"/>
                <a:ext cx="121480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8" name="Rectangle 197"/>
              <p:cNvSpPr/>
              <p:nvPr/>
            </p:nvSpPr>
            <p:spPr>
              <a:xfrm>
                <a:off x="2461683" y="5279068"/>
                <a:ext cx="79748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663300"/>
                  </a:gs>
                  <a:gs pos="100000">
                    <a:srgbClr val="6633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9" name="Rectangle 198"/>
              <p:cNvSpPr/>
              <p:nvPr/>
            </p:nvSpPr>
            <p:spPr>
              <a:xfrm>
                <a:off x="4071391" y="5279068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rgbClr val="663300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1" name="Rectangle 200"/>
              <p:cNvSpPr/>
              <p:nvPr/>
            </p:nvSpPr>
            <p:spPr>
              <a:xfrm>
                <a:off x="2543051" y="5279068"/>
                <a:ext cx="72442" cy="142875"/>
              </a:xfrm>
              <a:prstGeom prst="rect">
                <a:avLst/>
              </a:prstGeom>
              <a:gradFill>
                <a:gsLst>
                  <a:gs pos="54000">
                    <a:schemeClr val="accent6">
                      <a:lumMod val="40000"/>
                      <a:lumOff val="60000"/>
                    </a:schemeClr>
                  </a:gs>
                  <a:gs pos="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50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4" name="Rectangle 203"/>
              <p:cNvSpPr/>
              <p:nvPr/>
            </p:nvSpPr>
            <p:spPr>
              <a:xfrm>
                <a:off x="3078536" y="5279068"/>
                <a:ext cx="179831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00B050"/>
                  </a:gs>
                  <a:gs pos="100000">
                    <a:srgbClr val="00B05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6" name="Rectangle 205"/>
              <p:cNvSpPr/>
              <p:nvPr/>
            </p:nvSpPr>
            <p:spPr>
              <a:xfrm>
                <a:off x="3754737" y="5279068"/>
                <a:ext cx="61912" cy="142875"/>
              </a:xfrm>
              <a:prstGeom prst="rect">
                <a:avLst/>
              </a:prstGeom>
              <a:gradFill>
                <a:gsLst>
                  <a:gs pos="54000">
                    <a:srgbClr val="00CCFF"/>
                  </a:gs>
                  <a:gs pos="0">
                    <a:srgbClr val="CCFFFF"/>
                  </a:gs>
                  <a:gs pos="100000">
                    <a:srgbClr val="CCFFFF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3" name="Rectangle 212"/>
              <p:cNvSpPr/>
              <p:nvPr/>
            </p:nvSpPr>
            <p:spPr>
              <a:xfrm>
                <a:off x="4876154" y="5279068"/>
                <a:ext cx="181730" cy="142875"/>
              </a:xfrm>
              <a:prstGeom prst="rect">
                <a:avLst/>
              </a:prstGeom>
              <a:gradFill>
                <a:gsLst>
                  <a:gs pos="54000">
                    <a:schemeClr val="accent6">
                      <a:lumMod val="50000"/>
                    </a:schemeClr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9" name="Rectangle 218"/>
              <p:cNvSpPr/>
              <p:nvPr/>
            </p:nvSpPr>
            <p:spPr>
              <a:xfrm>
                <a:off x="5473560" y="5279068"/>
                <a:ext cx="201397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0" name="Rectangle 219"/>
              <p:cNvSpPr/>
              <p:nvPr/>
            </p:nvSpPr>
            <p:spPr>
              <a:xfrm>
                <a:off x="5509912" y="5279068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0000"/>
                  </a:gs>
                  <a:gs pos="100000">
                    <a:srgbClr val="FF0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7" name="Rectangle 226"/>
              <p:cNvSpPr/>
              <p:nvPr/>
            </p:nvSpPr>
            <p:spPr>
              <a:xfrm>
                <a:off x="2617113" y="5279068"/>
                <a:ext cx="72442" cy="142875"/>
              </a:xfrm>
              <a:prstGeom prst="rect">
                <a:avLst/>
              </a:prstGeom>
              <a:gradFill>
                <a:gsLst>
                  <a:gs pos="54000">
                    <a:schemeClr val="accent6">
                      <a:lumMod val="40000"/>
                      <a:lumOff val="60000"/>
                    </a:schemeClr>
                  </a:gs>
                  <a:gs pos="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50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8" name="Rectangle 227"/>
              <p:cNvSpPr/>
              <p:nvPr/>
            </p:nvSpPr>
            <p:spPr>
              <a:xfrm>
                <a:off x="2691175" y="5279068"/>
                <a:ext cx="72442" cy="142875"/>
              </a:xfrm>
              <a:prstGeom prst="rect">
                <a:avLst/>
              </a:prstGeom>
              <a:gradFill>
                <a:gsLst>
                  <a:gs pos="54000">
                    <a:schemeClr val="accent6">
                      <a:lumMod val="40000"/>
                      <a:lumOff val="60000"/>
                    </a:schemeClr>
                  </a:gs>
                  <a:gs pos="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50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0" name="TextBox 229"/>
              <p:cNvSpPr txBox="1"/>
              <p:nvPr/>
            </p:nvSpPr>
            <p:spPr>
              <a:xfrm>
                <a:off x="2183759" y="5309357"/>
                <a:ext cx="213200" cy="8229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b="1" dirty="0" smtClean="0">
                    <a:latin typeface="+mn-lt"/>
                  </a:rPr>
                  <a:t>CTLD</a:t>
                </a:r>
                <a:endParaRPr lang="en-US" sz="800" b="1" dirty="0">
                  <a:latin typeface="+mn-lt"/>
                </a:endParaRPr>
              </a:p>
            </p:txBody>
          </p:sp>
          <p:sp>
            <p:nvSpPr>
              <p:cNvPr id="232" name="Rectangle 231"/>
              <p:cNvSpPr/>
              <p:nvPr/>
            </p:nvSpPr>
            <p:spPr>
              <a:xfrm>
                <a:off x="2831727" y="5279068"/>
                <a:ext cx="64870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3" name="Rectangle 232"/>
              <p:cNvSpPr/>
              <p:nvPr/>
            </p:nvSpPr>
            <p:spPr>
              <a:xfrm>
                <a:off x="2898217" y="5279068"/>
                <a:ext cx="64870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4" name="Rectangle 233"/>
              <p:cNvSpPr/>
              <p:nvPr/>
            </p:nvSpPr>
            <p:spPr>
              <a:xfrm>
                <a:off x="2964707" y="5279068"/>
                <a:ext cx="64870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9" name="Rectangle 188"/>
              <p:cNvSpPr/>
              <p:nvPr/>
            </p:nvSpPr>
            <p:spPr>
              <a:xfrm flipH="1">
                <a:off x="4213408" y="5279068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0000CC"/>
                  </a:gs>
                  <a:gs pos="100000">
                    <a:srgbClr val="0000CC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2" name="Rectangle 191"/>
              <p:cNvSpPr/>
              <p:nvPr/>
            </p:nvSpPr>
            <p:spPr>
              <a:xfrm flipH="1">
                <a:off x="3031197" y="5279068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0000CC"/>
                  </a:gs>
                  <a:gs pos="100000">
                    <a:srgbClr val="0000CC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2" name="Rectangle 201"/>
              <p:cNvSpPr/>
              <p:nvPr/>
            </p:nvSpPr>
            <p:spPr>
              <a:xfrm flipH="1">
                <a:off x="3259987" y="5279068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0000CC"/>
                  </a:gs>
                  <a:gs pos="100000">
                    <a:srgbClr val="0000CC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6" name="Rectangle 225"/>
              <p:cNvSpPr/>
              <p:nvPr/>
            </p:nvSpPr>
            <p:spPr>
              <a:xfrm flipH="1">
                <a:off x="4260747" y="5279068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0000CC"/>
                  </a:gs>
                  <a:gs pos="100000">
                    <a:srgbClr val="0000CC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2" name="Rectangle 241"/>
              <p:cNvSpPr/>
              <p:nvPr/>
            </p:nvSpPr>
            <p:spPr>
              <a:xfrm flipH="1">
                <a:off x="4308086" y="5279068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0000CC"/>
                  </a:gs>
                  <a:gs pos="100000">
                    <a:srgbClr val="0000CC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3" name="Rectangle 242"/>
              <p:cNvSpPr/>
              <p:nvPr/>
            </p:nvSpPr>
            <p:spPr>
              <a:xfrm flipH="1">
                <a:off x="4355425" y="5279068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0000CC"/>
                  </a:gs>
                  <a:gs pos="100000">
                    <a:srgbClr val="0000CC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4" name="Rectangle 243"/>
              <p:cNvSpPr/>
              <p:nvPr/>
            </p:nvSpPr>
            <p:spPr>
              <a:xfrm flipH="1">
                <a:off x="4402764" y="5279068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0000CC"/>
                  </a:gs>
                  <a:gs pos="100000">
                    <a:srgbClr val="0000CC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5" name="Rectangle 244"/>
              <p:cNvSpPr/>
              <p:nvPr/>
            </p:nvSpPr>
            <p:spPr>
              <a:xfrm flipH="1">
                <a:off x="4450103" y="5279068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0000CC"/>
                  </a:gs>
                  <a:gs pos="100000">
                    <a:srgbClr val="0000CC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6" name="Rectangle 245"/>
              <p:cNvSpPr/>
              <p:nvPr/>
            </p:nvSpPr>
            <p:spPr>
              <a:xfrm flipH="1">
                <a:off x="4497442" y="5279068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0000CC"/>
                  </a:gs>
                  <a:gs pos="100000">
                    <a:srgbClr val="0000CC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7" name="Rectangle 246"/>
              <p:cNvSpPr/>
              <p:nvPr/>
            </p:nvSpPr>
            <p:spPr>
              <a:xfrm flipH="1">
                <a:off x="4544781" y="5279068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0000CC"/>
                  </a:gs>
                  <a:gs pos="100000">
                    <a:srgbClr val="0000CC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8" name="Rectangle 247"/>
              <p:cNvSpPr/>
              <p:nvPr/>
            </p:nvSpPr>
            <p:spPr>
              <a:xfrm flipH="1">
                <a:off x="4592120" y="5279068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0000CC"/>
                  </a:gs>
                  <a:gs pos="100000">
                    <a:srgbClr val="0000CC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9" name="Rectangle 248"/>
              <p:cNvSpPr/>
              <p:nvPr/>
            </p:nvSpPr>
            <p:spPr>
              <a:xfrm flipH="1">
                <a:off x="4639459" y="5279068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0000CC"/>
                  </a:gs>
                  <a:gs pos="100000">
                    <a:srgbClr val="0000CC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0" name="Rectangle 249"/>
              <p:cNvSpPr/>
              <p:nvPr/>
            </p:nvSpPr>
            <p:spPr>
              <a:xfrm flipH="1">
                <a:off x="4686798" y="5279068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0000CC"/>
                  </a:gs>
                  <a:gs pos="100000">
                    <a:srgbClr val="0000CC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1" name="Rectangle 250"/>
              <p:cNvSpPr/>
              <p:nvPr/>
            </p:nvSpPr>
            <p:spPr>
              <a:xfrm flipH="1">
                <a:off x="4734137" y="5279068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0000CC"/>
                  </a:gs>
                  <a:gs pos="100000">
                    <a:srgbClr val="0000CC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2" name="Rectangle 251"/>
              <p:cNvSpPr/>
              <p:nvPr/>
            </p:nvSpPr>
            <p:spPr>
              <a:xfrm flipH="1">
                <a:off x="4781476" y="5279068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0000CC"/>
                  </a:gs>
                  <a:gs pos="100000">
                    <a:srgbClr val="0000CC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3" name="Rectangle 252"/>
              <p:cNvSpPr/>
              <p:nvPr/>
            </p:nvSpPr>
            <p:spPr>
              <a:xfrm flipH="1">
                <a:off x="4828815" y="5279068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0000CC"/>
                  </a:gs>
                  <a:gs pos="100000">
                    <a:srgbClr val="0000CC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5" name="Rectangle 254"/>
              <p:cNvSpPr/>
              <p:nvPr/>
            </p:nvSpPr>
            <p:spPr>
              <a:xfrm flipH="1">
                <a:off x="5236865" y="5279068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0000CC"/>
                  </a:gs>
                  <a:gs pos="100000">
                    <a:srgbClr val="0000CC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6" name="Rectangle 255"/>
              <p:cNvSpPr/>
              <p:nvPr/>
            </p:nvSpPr>
            <p:spPr>
              <a:xfrm flipH="1">
                <a:off x="5378882" y="5279068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0000CC"/>
                  </a:gs>
                  <a:gs pos="100000">
                    <a:srgbClr val="0000CC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0" name="Rectangle 259"/>
              <p:cNvSpPr/>
              <p:nvPr/>
            </p:nvSpPr>
            <p:spPr>
              <a:xfrm>
                <a:off x="3573286" y="5279068"/>
                <a:ext cx="179831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00B050"/>
                  </a:gs>
                  <a:gs pos="100000">
                    <a:srgbClr val="00B05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1" name="Rectangle 260"/>
              <p:cNvSpPr/>
              <p:nvPr/>
            </p:nvSpPr>
            <p:spPr>
              <a:xfrm>
                <a:off x="3307326" y="5279068"/>
                <a:ext cx="64870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2" name="Rectangle 261"/>
              <p:cNvSpPr/>
              <p:nvPr/>
            </p:nvSpPr>
            <p:spPr>
              <a:xfrm>
                <a:off x="3373816" y="5279068"/>
                <a:ext cx="64870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3" name="Rectangle 262"/>
              <p:cNvSpPr/>
              <p:nvPr/>
            </p:nvSpPr>
            <p:spPr>
              <a:xfrm>
                <a:off x="3440306" y="5279068"/>
                <a:ext cx="64870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4" name="Rectangle 263"/>
              <p:cNvSpPr/>
              <p:nvPr/>
            </p:nvSpPr>
            <p:spPr>
              <a:xfrm>
                <a:off x="3506796" y="5279068"/>
                <a:ext cx="64870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9" name="Rectangle 268"/>
              <p:cNvSpPr/>
              <p:nvPr/>
            </p:nvSpPr>
            <p:spPr>
              <a:xfrm>
                <a:off x="3818269" y="5279068"/>
                <a:ext cx="61912" cy="142875"/>
              </a:xfrm>
              <a:prstGeom prst="rect">
                <a:avLst/>
              </a:prstGeom>
              <a:gradFill>
                <a:gsLst>
                  <a:gs pos="54000">
                    <a:srgbClr val="00B0F0"/>
                  </a:gs>
                  <a:gs pos="0">
                    <a:srgbClr val="CCFFFF"/>
                  </a:gs>
                  <a:gs pos="100000">
                    <a:srgbClr val="CCFFFF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0" name="Rectangle 269"/>
              <p:cNvSpPr/>
              <p:nvPr/>
            </p:nvSpPr>
            <p:spPr>
              <a:xfrm>
                <a:off x="3881801" y="5279068"/>
                <a:ext cx="64870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2" name="Rectangle 271"/>
              <p:cNvSpPr/>
              <p:nvPr/>
            </p:nvSpPr>
            <p:spPr>
              <a:xfrm>
                <a:off x="4118730" y="5279068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rgbClr val="663300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3" name="Rectangle 272"/>
              <p:cNvSpPr/>
              <p:nvPr/>
            </p:nvSpPr>
            <p:spPr>
              <a:xfrm>
                <a:off x="4166069" y="5279068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accent2">
                      <a:lumMod val="50000"/>
                    </a:schemeClr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4" name="Rectangle 273"/>
              <p:cNvSpPr/>
              <p:nvPr/>
            </p:nvSpPr>
            <p:spPr>
              <a:xfrm>
                <a:off x="5059504" y="5279068"/>
                <a:ext cx="61912" cy="142875"/>
              </a:xfrm>
              <a:prstGeom prst="rect">
                <a:avLst/>
              </a:prstGeom>
              <a:gradFill>
                <a:gsLst>
                  <a:gs pos="54000">
                    <a:srgbClr val="00B0F0"/>
                  </a:gs>
                  <a:gs pos="0">
                    <a:srgbClr val="CCFFFF"/>
                  </a:gs>
                  <a:gs pos="100000">
                    <a:srgbClr val="CCFFFF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5" name="Rectangle 274"/>
              <p:cNvSpPr/>
              <p:nvPr/>
            </p:nvSpPr>
            <p:spPr>
              <a:xfrm>
                <a:off x="5123036" y="5279068"/>
                <a:ext cx="64870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6" name="Rectangle 275"/>
              <p:cNvSpPr/>
              <p:nvPr/>
            </p:nvSpPr>
            <p:spPr>
              <a:xfrm>
                <a:off x="5189526" y="5279068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accent2">
                      <a:lumMod val="50000"/>
                    </a:schemeClr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9" name="Rectangle 278"/>
              <p:cNvSpPr/>
              <p:nvPr/>
            </p:nvSpPr>
            <p:spPr>
              <a:xfrm>
                <a:off x="5284204" y="5279068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accent2">
                      <a:lumMod val="50000"/>
                    </a:schemeClr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0" name="Rectangle 279"/>
              <p:cNvSpPr/>
              <p:nvPr/>
            </p:nvSpPr>
            <p:spPr>
              <a:xfrm>
                <a:off x="5331543" y="5279068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accent2">
                      <a:lumMod val="50000"/>
                    </a:schemeClr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2" name="Rectangle 281"/>
              <p:cNvSpPr/>
              <p:nvPr/>
            </p:nvSpPr>
            <p:spPr>
              <a:xfrm flipH="1">
                <a:off x="5426221" y="5279068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0000CC"/>
                  </a:gs>
                  <a:gs pos="100000">
                    <a:srgbClr val="0000CC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5" name="TextBox 284"/>
              <p:cNvSpPr txBox="1"/>
              <p:nvPr/>
            </p:nvSpPr>
            <p:spPr>
              <a:xfrm>
                <a:off x="5706193" y="5304746"/>
                <a:ext cx="153888" cy="9233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600" b="1" dirty="0" smtClean="0">
                    <a:latin typeface="+mn-lt"/>
                  </a:rPr>
                  <a:t>3573</a:t>
                </a:r>
                <a:endParaRPr lang="en-US" sz="600" b="1" dirty="0">
                  <a:latin typeface="+mn-lt"/>
                </a:endParaRPr>
              </a:p>
            </p:txBody>
          </p:sp>
          <p:sp>
            <p:nvSpPr>
              <p:cNvPr id="384" name="TextBox 383"/>
              <p:cNvSpPr txBox="1"/>
              <p:nvPr/>
            </p:nvSpPr>
            <p:spPr>
              <a:xfrm>
                <a:off x="3532957" y="5417853"/>
                <a:ext cx="266098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dirty="0" smtClean="0">
                    <a:latin typeface="+mn-lt"/>
                  </a:rPr>
                  <a:t>FA58C</a:t>
                </a:r>
                <a:endParaRPr lang="en-US" sz="800" dirty="0">
                  <a:latin typeface="+mn-lt"/>
                </a:endParaRPr>
              </a:p>
            </p:txBody>
          </p:sp>
          <p:sp>
            <p:nvSpPr>
              <p:cNvPr id="385" name="TextBox 384"/>
              <p:cNvSpPr txBox="1"/>
              <p:nvPr/>
            </p:nvSpPr>
            <p:spPr>
              <a:xfrm>
                <a:off x="3332931" y="5151245"/>
                <a:ext cx="214802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dirty="0" smtClean="0">
                    <a:latin typeface="+mn-lt"/>
                  </a:rPr>
                  <a:t>4CCP</a:t>
                </a:r>
                <a:endParaRPr lang="en-US" sz="800" dirty="0">
                  <a:latin typeface="+mn-lt"/>
                </a:endParaRPr>
              </a:p>
            </p:txBody>
          </p:sp>
          <p:sp>
            <p:nvSpPr>
              <p:cNvPr id="386" name="TextBox 385"/>
              <p:cNvSpPr txBox="1"/>
              <p:nvPr/>
            </p:nvSpPr>
            <p:spPr>
              <a:xfrm>
                <a:off x="5011915" y="5417853"/>
                <a:ext cx="169918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dirty="0" smtClean="0">
                    <a:latin typeface="+mn-lt"/>
                  </a:rPr>
                  <a:t>HYR</a:t>
                </a:r>
                <a:endParaRPr lang="en-US" sz="800" dirty="0">
                  <a:latin typeface="+mn-lt"/>
                </a:endParaRPr>
              </a:p>
            </p:txBody>
          </p:sp>
          <p:sp>
            <p:nvSpPr>
              <p:cNvPr id="389" name="TextBox 388"/>
              <p:cNvSpPr txBox="1"/>
              <p:nvPr/>
            </p:nvSpPr>
            <p:spPr>
              <a:xfrm>
                <a:off x="5351354" y="5151245"/>
                <a:ext cx="160300" cy="12311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dirty="0" smtClean="0">
                    <a:latin typeface="+mn-lt"/>
                  </a:rPr>
                  <a:t>EGF</a:t>
                </a:r>
                <a:endParaRPr lang="en-US" sz="800" dirty="0">
                  <a:latin typeface="+mn-lt"/>
                </a:endParaRPr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>
              <a:off x="1930051" y="5946946"/>
              <a:ext cx="2764906" cy="215445"/>
              <a:chOff x="2071238" y="4298610"/>
              <a:chExt cx="2764906" cy="215445"/>
            </a:xfrm>
          </p:grpSpPr>
          <p:sp>
            <p:nvSpPr>
              <p:cNvPr id="135" name="Rectangle 134"/>
              <p:cNvSpPr/>
              <p:nvPr/>
            </p:nvSpPr>
            <p:spPr>
              <a:xfrm>
                <a:off x="2080041" y="4334895"/>
                <a:ext cx="61912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0000"/>
                  </a:gs>
                  <a:gs pos="100000">
                    <a:srgbClr val="FF0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Rectangle 135"/>
              <p:cNvSpPr/>
              <p:nvPr/>
            </p:nvSpPr>
            <p:spPr>
              <a:xfrm>
                <a:off x="2138558" y="4334895"/>
                <a:ext cx="457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Rectangle 136"/>
              <p:cNvSpPr/>
              <p:nvPr/>
            </p:nvSpPr>
            <p:spPr>
              <a:xfrm>
                <a:off x="2180882" y="4334895"/>
                <a:ext cx="139633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Rectangle 138"/>
              <p:cNvSpPr/>
              <p:nvPr/>
            </p:nvSpPr>
            <p:spPr>
              <a:xfrm>
                <a:off x="2685493" y="4334895"/>
                <a:ext cx="48010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00CCFF"/>
                  </a:gs>
                  <a:gs pos="100000">
                    <a:srgbClr val="00CCFF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Rectangle 139"/>
              <p:cNvSpPr/>
              <p:nvPr/>
            </p:nvSpPr>
            <p:spPr>
              <a:xfrm>
                <a:off x="4115862" y="4334895"/>
                <a:ext cx="536868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Rectangle 141"/>
              <p:cNvSpPr/>
              <p:nvPr/>
            </p:nvSpPr>
            <p:spPr>
              <a:xfrm>
                <a:off x="4145690" y="4334895"/>
                <a:ext cx="61912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0000"/>
                  </a:gs>
                  <a:gs pos="100000">
                    <a:srgbClr val="FF0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Rectangle 145"/>
              <p:cNvSpPr/>
              <p:nvPr/>
            </p:nvSpPr>
            <p:spPr>
              <a:xfrm>
                <a:off x="2317120" y="4334895"/>
                <a:ext cx="371768" cy="142875"/>
              </a:xfrm>
              <a:prstGeom prst="rect">
                <a:avLst/>
              </a:prstGeom>
              <a:gradFill>
                <a:gsLst>
                  <a:gs pos="54000">
                    <a:schemeClr val="accent6">
                      <a:lumMod val="40000"/>
                      <a:lumOff val="60000"/>
                    </a:schemeClr>
                  </a:gs>
                  <a:gs pos="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50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Rectangle 148"/>
              <p:cNvSpPr/>
              <p:nvPr/>
            </p:nvSpPr>
            <p:spPr>
              <a:xfrm>
                <a:off x="3162207" y="4334895"/>
                <a:ext cx="98421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Rectangle 149"/>
              <p:cNvSpPr/>
              <p:nvPr/>
            </p:nvSpPr>
            <p:spPr>
              <a:xfrm>
                <a:off x="3257233" y="4334895"/>
                <a:ext cx="98421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Rectangle 150"/>
              <p:cNvSpPr/>
              <p:nvPr/>
            </p:nvSpPr>
            <p:spPr>
              <a:xfrm>
                <a:off x="3352259" y="4334895"/>
                <a:ext cx="98421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Rectangle 151"/>
              <p:cNvSpPr/>
              <p:nvPr/>
            </p:nvSpPr>
            <p:spPr>
              <a:xfrm>
                <a:off x="3447285" y="4334895"/>
                <a:ext cx="98421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Rectangle 152"/>
              <p:cNvSpPr/>
              <p:nvPr/>
            </p:nvSpPr>
            <p:spPr>
              <a:xfrm>
                <a:off x="3542311" y="4334895"/>
                <a:ext cx="98421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Rectangle 153"/>
              <p:cNvSpPr/>
              <p:nvPr/>
            </p:nvSpPr>
            <p:spPr>
              <a:xfrm>
                <a:off x="3637337" y="4334895"/>
                <a:ext cx="98421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" name="Rectangle 154"/>
              <p:cNvSpPr/>
              <p:nvPr/>
            </p:nvSpPr>
            <p:spPr>
              <a:xfrm>
                <a:off x="3732363" y="4334895"/>
                <a:ext cx="98421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Rectangle 155"/>
              <p:cNvSpPr/>
              <p:nvPr/>
            </p:nvSpPr>
            <p:spPr>
              <a:xfrm>
                <a:off x="3827389" y="4334895"/>
                <a:ext cx="98421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Rectangle 156"/>
              <p:cNvSpPr/>
              <p:nvPr/>
            </p:nvSpPr>
            <p:spPr>
              <a:xfrm>
                <a:off x="3922415" y="4334895"/>
                <a:ext cx="98421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8" name="Rectangle 157"/>
              <p:cNvSpPr/>
              <p:nvPr/>
            </p:nvSpPr>
            <p:spPr>
              <a:xfrm>
                <a:off x="4017441" y="4334895"/>
                <a:ext cx="98421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2071238" y="4298610"/>
                <a:ext cx="34817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 smtClean="0">
                    <a:latin typeface="+mn-lt"/>
                  </a:rPr>
                  <a:t>CCP</a:t>
                </a:r>
                <a:endParaRPr lang="en-US" sz="800" b="1" dirty="0">
                  <a:latin typeface="+mn-lt"/>
                </a:endParaRPr>
              </a:p>
            </p:txBody>
          </p:sp>
          <p:sp>
            <p:nvSpPr>
              <p:cNvPr id="159" name="TextBox 158"/>
              <p:cNvSpPr txBox="1"/>
              <p:nvPr/>
            </p:nvSpPr>
            <p:spPr>
              <a:xfrm>
                <a:off x="3509051" y="4360612"/>
                <a:ext cx="266098" cy="914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b="1" dirty="0" smtClean="0">
                    <a:latin typeface="+mn-lt"/>
                  </a:rPr>
                  <a:t>10CCP</a:t>
                </a:r>
                <a:endParaRPr lang="en-US" sz="800" b="1" dirty="0">
                  <a:latin typeface="+mn-lt"/>
                </a:endParaRPr>
              </a:p>
            </p:txBody>
          </p:sp>
          <p:sp>
            <p:nvSpPr>
              <p:cNvPr id="162" name="TextBox 161"/>
              <p:cNvSpPr txBox="1"/>
              <p:nvPr/>
            </p:nvSpPr>
            <p:spPr>
              <a:xfrm>
                <a:off x="4115677" y="4365184"/>
                <a:ext cx="141064" cy="822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b="1" dirty="0" smtClean="0">
                    <a:latin typeface="+mn-lt"/>
                  </a:rPr>
                  <a:t>TM</a:t>
                </a:r>
                <a:endParaRPr lang="en-US" sz="800" b="1" dirty="0">
                  <a:latin typeface="+mn-lt"/>
                </a:endParaRPr>
              </a:p>
            </p:txBody>
          </p:sp>
          <p:sp>
            <p:nvSpPr>
              <p:cNvPr id="164" name="TextBox 163"/>
              <p:cNvSpPr txBox="1"/>
              <p:nvPr/>
            </p:nvSpPr>
            <p:spPr>
              <a:xfrm>
                <a:off x="4682256" y="4358153"/>
                <a:ext cx="153888" cy="9233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600" b="1" dirty="0" smtClean="0">
                    <a:latin typeface="+mn-lt"/>
                  </a:rPr>
                  <a:t>1112</a:t>
                </a:r>
                <a:endParaRPr lang="en-US" sz="600" b="1" dirty="0">
                  <a:latin typeface="+mn-lt"/>
                </a:endParaRPr>
              </a:p>
            </p:txBody>
          </p:sp>
          <p:sp>
            <p:nvSpPr>
              <p:cNvPr id="391" name="TextBox 390"/>
              <p:cNvSpPr txBox="1"/>
              <p:nvPr/>
            </p:nvSpPr>
            <p:spPr>
              <a:xfrm>
                <a:off x="2423201" y="4344777"/>
                <a:ext cx="152286" cy="1231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b="1" dirty="0" smtClean="0">
                    <a:latin typeface="+mn-lt"/>
                  </a:rPr>
                  <a:t>FTP</a:t>
                </a:r>
                <a:endParaRPr lang="en-US" sz="800" b="1" dirty="0">
                  <a:latin typeface="+mn-lt"/>
                </a:endParaRPr>
              </a:p>
            </p:txBody>
          </p:sp>
          <p:sp>
            <p:nvSpPr>
              <p:cNvPr id="392" name="TextBox 391"/>
              <p:cNvSpPr txBox="1"/>
              <p:nvPr/>
            </p:nvSpPr>
            <p:spPr>
              <a:xfrm>
                <a:off x="2723238" y="4298611"/>
                <a:ext cx="397866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440" tIns="45720" rIns="91440" bIns="45720" rtlCol="0" anchor="ctr" anchorCtr="0">
                <a:spAutoFit/>
              </a:bodyPr>
              <a:lstStyle/>
              <a:p>
                <a:r>
                  <a:rPr lang="en-US" sz="800" b="1" dirty="0" smtClean="0">
                    <a:latin typeface="+mn-lt"/>
                  </a:rPr>
                  <a:t>CTLD</a:t>
                </a:r>
                <a:endParaRPr lang="en-US" sz="800" b="1" dirty="0">
                  <a:latin typeface="+mn-lt"/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1930051" y="5671075"/>
              <a:ext cx="3107775" cy="215444"/>
              <a:chOff x="2047086" y="3090499"/>
              <a:chExt cx="3107775" cy="215444"/>
            </a:xfrm>
          </p:grpSpPr>
          <p:sp>
            <p:nvSpPr>
              <p:cNvPr id="73" name="Rectangle 72"/>
              <p:cNvSpPr/>
              <p:nvPr/>
            </p:nvSpPr>
            <p:spPr>
              <a:xfrm>
                <a:off x="2047086" y="3122020"/>
                <a:ext cx="61912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0000"/>
                  </a:gs>
                  <a:gs pos="100000">
                    <a:srgbClr val="FF0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2108998" y="3122020"/>
                <a:ext cx="61912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2170909" y="3122020"/>
                <a:ext cx="2179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3968053" y="3122020"/>
                <a:ext cx="1024631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3618595" y="3122020"/>
                <a:ext cx="61912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4485478" y="3122020"/>
                <a:ext cx="61912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0000"/>
                  </a:gs>
                  <a:gs pos="100000">
                    <a:srgbClr val="FF0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3322512" y="3122020"/>
                <a:ext cx="2179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3534079" y="3122020"/>
                <a:ext cx="2179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3750135" y="3122020"/>
                <a:ext cx="21791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2390096" y="3122020"/>
                <a:ext cx="480109" cy="142875"/>
              </a:xfrm>
              <a:prstGeom prst="rect">
                <a:avLst/>
              </a:prstGeom>
              <a:gradFill>
                <a:gsLst>
                  <a:gs pos="54000">
                    <a:schemeClr val="accent6">
                      <a:lumMod val="40000"/>
                      <a:lumOff val="60000"/>
                    </a:schemeClr>
                  </a:gs>
                  <a:gs pos="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50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2853642" y="3122020"/>
                <a:ext cx="48010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00CCFF"/>
                  </a:gs>
                  <a:gs pos="100000">
                    <a:srgbClr val="00CCFF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0" name="TextBox 389"/>
              <p:cNvSpPr txBox="1"/>
              <p:nvPr/>
            </p:nvSpPr>
            <p:spPr>
              <a:xfrm>
                <a:off x="5039445" y="3153239"/>
                <a:ext cx="115416" cy="9233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600" b="1" dirty="0" smtClean="0">
                    <a:latin typeface="+mn-lt"/>
                  </a:rPr>
                  <a:t>831</a:t>
                </a:r>
                <a:endParaRPr lang="en-US" sz="600" b="1" dirty="0">
                  <a:latin typeface="+mn-lt"/>
                </a:endParaRPr>
              </a:p>
            </p:txBody>
          </p:sp>
          <p:sp>
            <p:nvSpPr>
              <p:cNvPr id="394" name="TextBox 393"/>
              <p:cNvSpPr txBox="1"/>
              <p:nvPr/>
            </p:nvSpPr>
            <p:spPr>
              <a:xfrm>
                <a:off x="2918500" y="3090499"/>
                <a:ext cx="397866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440" tIns="45720" rIns="91440" bIns="45720" rtlCol="0" anchor="ctr" anchorCtr="0">
                <a:spAutoFit/>
              </a:bodyPr>
              <a:lstStyle/>
              <a:p>
                <a:r>
                  <a:rPr lang="en-US" sz="800" b="1" dirty="0" smtClean="0">
                    <a:latin typeface="+mn-lt"/>
                  </a:rPr>
                  <a:t>CTLD</a:t>
                </a:r>
                <a:endParaRPr lang="en-US" sz="800" b="1" dirty="0">
                  <a:latin typeface="+mn-lt"/>
                </a:endParaRPr>
              </a:p>
            </p:txBody>
          </p:sp>
          <p:sp>
            <p:nvSpPr>
              <p:cNvPr id="395" name="TextBox 394"/>
              <p:cNvSpPr txBox="1"/>
              <p:nvPr/>
            </p:nvSpPr>
            <p:spPr>
              <a:xfrm>
                <a:off x="2551787" y="3131902"/>
                <a:ext cx="152286" cy="1231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b="1" dirty="0" smtClean="0">
                    <a:latin typeface="+mn-lt"/>
                  </a:rPr>
                  <a:t>FTP</a:t>
                </a:r>
                <a:endParaRPr lang="en-US" sz="800" b="1" dirty="0">
                  <a:latin typeface="+mn-lt"/>
                </a:endParaRPr>
              </a:p>
            </p:txBody>
          </p:sp>
          <p:sp>
            <p:nvSpPr>
              <p:cNvPr id="396" name="TextBox 395"/>
              <p:cNvSpPr txBox="1"/>
              <p:nvPr/>
            </p:nvSpPr>
            <p:spPr>
              <a:xfrm>
                <a:off x="2204125" y="3131902"/>
                <a:ext cx="163506" cy="1231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b="1" dirty="0" smtClean="0">
                    <a:latin typeface="+mn-lt"/>
                  </a:rPr>
                  <a:t>CCP</a:t>
                </a:r>
                <a:endParaRPr lang="en-US" sz="800" b="1" dirty="0">
                  <a:latin typeface="+mn-lt"/>
                </a:endParaRPr>
              </a:p>
            </p:txBody>
          </p:sp>
          <p:sp>
            <p:nvSpPr>
              <p:cNvPr id="397" name="TextBox 396"/>
              <p:cNvSpPr txBox="1"/>
              <p:nvPr/>
            </p:nvSpPr>
            <p:spPr>
              <a:xfrm>
                <a:off x="3532864" y="3152309"/>
                <a:ext cx="234274" cy="8229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lang="en-US" sz="800" b="1" dirty="0" smtClean="0">
                    <a:latin typeface="+mn-lt"/>
                  </a:rPr>
                  <a:t>3CCP</a:t>
                </a:r>
                <a:endParaRPr lang="en-US" sz="800" b="1" dirty="0">
                  <a:latin typeface="+mn-lt"/>
                </a:endParaRPr>
              </a:p>
            </p:txBody>
          </p:sp>
          <p:sp>
            <p:nvSpPr>
              <p:cNvPr id="398" name="TextBox 397"/>
              <p:cNvSpPr txBox="1"/>
              <p:nvPr/>
            </p:nvSpPr>
            <p:spPr>
              <a:xfrm>
                <a:off x="4456788" y="3131902"/>
                <a:ext cx="141064" cy="1231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800" b="1" dirty="0" smtClean="0">
                    <a:latin typeface="+mn-lt"/>
                  </a:rPr>
                  <a:t>TM</a:t>
                </a:r>
                <a:endParaRPr lang="en-US" sz="800" b="1" dirty="0">
                  <a:latin typeface="+mn-lt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1977676" y="5395204"/>
              <a:ext cx="1838921" cy="215444"/>
              <a:chOff x="2053875" y="3326650"/>
              <a:chExt cx="1838921" cy="215444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2053875" y="3326650"/>
                <a:ext cx="1694190" cy="215444"/>
                <a:chOff x="2122946" y="2565172"/>
                <a:chExt cx="1694190" cy="215444"/>
              </a:xfrm>
            </p:grpSpPr>
            <p:sp>
              <p:nvSpPr>
                <p:cNvPr id="42" name="Rectangle 41"/>
                <p:cNvSpPr/>
                <p:nvPr/>
              </p:nvSpPr>
              <p:spPr>
                <a:xfrm>
                  <a:off x="2122946" y="2601457"/>
                  <a:ext cx="189351" cy="142875"/>
                </a:xfrm>
                <a:prstGeom prst="rect">
                  <a:avLst/>
                </a:prstGeom>
                <a:gradFill>
                  <a:gsLst>
                    <a:gs pos="54000">
                      <a:schemeClr val="bg1"/>
                    </a:gs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Rectangle 42"/>
                <p:cNvSpPr/>
                <p:nvPr/>
              </p:nvSpPr>
              <p:spPr>
                <a:xfrm>
                  <a:off x="2312296" y="2601457"/>
                  <a:ext cx="692945" cy="142875"/>
                </a:xfrm>
                <a:prstGeom prst="rect">
                  <a:avLst/>
                </a:prstGeom>
                <a:gradFill>
                  <a:gsLst>
                    <a:gs pos="54000">
                      <a:schemeClr val="bg1"/>
                    </a:gs>
                    <a:gs pos="0">
                      <a:srgbClr val="00CCFF"/>
                    </a:gs>
                    <a:gs pos="100000">
                      <a:srgbClr val="00CCFF"/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Rectangle 43"/>
                <p:cNvSpPr/>
                <p:nvPr/>
              </p:nvSpPr>
              <p:spPr>
                <a:xfrm>
                  <a:off x="3005240" y="2601457"/>
                  <a:ext cx="61912" cy="142875"/>
                </a:xfrm>
                <a:prstGeom prst="rect">
                  <a:avLst/>
                </a:prstGeom>
                <a:gradFill>
                  <a:gsLst>
                    <a:gs pos="54000">
                      <a:schemeClr val="bg1"/>
                    </a:gs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2439798" y="2565172"/>
                  <a:ext cx="39786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+mn-lt"/>
                    </a:rPr>
                    <a:t>CTLD</a:t>
                  </a:r>
                  <a:endParaRPr lang="en-US" sz="800" b="1" dirty="0">
                    <a:latin typeface="+mn-lt"/>
                  </a:endParaRPr>
                </a:p>
              </p:txBody>
            </p:sp>
            <p:sp>
              <p:nvSpPr>
                <p:cNvPr id="46" name="Rectangle 45"/>
                <p:cNvSpPr/>
                <p:nvPr/>
              </p:nvSpPr>
              <p:spPr>
                <a:xfrm>
                  <a:off x="3067151" y="2601457"/>
                  <a:ext cx="692945" cy="142875"/>
                </a:xfrm>
                <a:prstGeom prst="rect">
                  <a:avLst/>
                </a:prstGeom>
                <a:gradFill>
                  <a:gsLst>
                    <a:gs pos="54000">
                      <a:schemeClr val="bg1"/>
                    </a:gs>
                    <a:gs pos="0">
                      <a:srgbClr val="00CCFF"/>
                    </a:gs>
                    <a:gs pos="100000">
                      <a:srgbClr val="00CCFF"/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>
                  <a:off x="3755224" y="2601457"/>
                  <a:ext cx="61912" cy="142875"/>
                </a:xfrm>
                <a:prstGeom prst="rect">
                  <a:avLst/>
                </a:prstGeom>
                <a:gradFill>
                  <a:gsLst>
                    <a:gs pos="54000">
                      <a:schemeClr val="bg1"/>
                    </a:gs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TextBox 47"/>
                <p:cNvSpPr txBox="1"/>
                <p:nvPr/>
              </p:nvSpPr>
              <p:spPr>
                <a:xfrm>
                  <a:off x="3210135" y="2565172"/>
                  <a:ext cx="39786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+mn-lt"/>
                    </a:rPr>
                    <a:t>CTLD</a:t>
                  </a:r>
                  <a:endParaRPr lang="en-US" sz="800" b="1" dirty="0">
                    <a:latin typeface="+mn-lt"/>
                  </a:endParaRPr>
                </a:p>
              </p:txBody>
            </p:sp>
          </p:grpSp>
          <p:sp>
            <p:nvSpPr>
              <p:cNvPr id="399" name="TextBox 398"/>
              <p:cNvSpPr txBox="1"/>
              <p:nvPr/>
            </p:nvSpPr>
            <p:spPr>
              <a:xfrm>
                <a:off x="3777380" y="3391364"/>
                <a:ext cx="115416" cy="9233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600" b="1" dirty="0" smtClean="0">
                    <a:latin typeface="+mn-lt"/>
                  </a:rPr>
                  <a:t>329</a:t>
                </a:r>
                <a:endParaRPr lang="en-US" sz="600" b="1" dirty="0">
                  <a:latin typeface="+mn-lt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2247900" y="5119333"/>
              <a:ext cx="1929879" cy="215444"/>
              <a:chOff x="2154906" y="2945311"/>
              <a:chExt cx="1929879" cy="215444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2154906" y="2945311"/>
                <a:ext cx="1628663" cy="215444"/>
                <a:chOff x="2626413" y="1602789"/>
                <a:chExt cx="1628663" cy="215444"/>
              </a:xfrm>
            </p:grpSpPr>
            <p:sp>
              <p:nvSpPr>
                <p:cNvPr id="32" name="Rectangle 31"/>
                <p:cNvSpPr/>
                <p:nvPr/>
              </p:nvSpPr>
              <p:spPr>
                <a:xfrm>
                  <a:off x="2626413" y="1639074"/>
                  <a:ext cx="61912" cy="142875"/>
                </a:xfrm>
                <a:prstGeom prst="rect">
                  <a:avLst/>
                </a:prstGeom>
                <a:gradFill>
                  <a:gsLst>
                    <a:gs pos="54000">
                      <a:schemeClr val="bg1"/>
                    </a:gs>
                    <a:gs pos="0">
                      <a:srgbClr val="FF00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2688325" y="1639074"/>
                  <a:ext cx="61912" cy="142875"/>
                </a:xfrm>
                <a:prstGeom prst="rect">
                  <a:avLst/>
                </a:prstGeom>
                <a:gradFill>
                  <a:gsLst>
                    <a:gs pos="54000">
                      <a:schemeClr val="bg1"/>
                    </a:gs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2750236" y="1639074"/>
                  <a:ext cx="692945" cy="142875"/>
                </a:xfrm>
                <a:prstGeom prst="rect">
                  <a:avLst/>
                </a:prstGeom>
                <a:gradFill>
                  <a:gsLst>
                    <a:gs pos="54000">
                      <a:schemeClr val="bg1"/>
                    </a:gs>
                    <a:gs pos="0">
                      <a:srgbClr val="00CCFF"/>
                    </a:gs>
                    <a:gs pos="100000">
                      <a:srgbClr val="00CCFF"/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3443180" y="1639074"/>
                  <a:ext cx="61912" cy="142875"/>
                </a:xfrm>
                <a:prstGeom prst="rect">
                  <a:avLst/>
                </a:prstGeom>
                <a:gradFill>
                  <a:gsLst>
                    <a:gs pos="54000">
                      <a:schemeClr val="bg1"/>
                    </a:gs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2877738" y="1602789"/>
                  <a:ext cx="39786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+mn-lt"/>
                    </a:rPr>
                    <a:t>CTLD</a:t>
                  </a:r>
                  <a:endParaRPr lang="en-US" sz="800" b="1" dirty="0">
                    <a:latin typeface="+mn-lt"/>
                  </a:endParaRPr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3505091" y="1639074"/>
                  <a:ext cx="692945" cy="142875"/>
                </a:xfrm>
                <a:prstGeom prst="rect">
                  <a:avLst/>
                </a:prstGeom>
                <a:gradFill>
                  <a:gsLst>
                    <a:gs pos="54000">
                      <a:schemeClr val="bg1"/>
                    </a:gs>
                    <a:gs pos="0">
                      <a:srgbClr val="00CCFF"/>
                    </a:gs>
                    <a:gs pos="100000">
                      <a:srgbClr val="00CCFF"/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4193164" y="1639074"/>
                  <a:ext cx="61912" cy="142875"/>
                </a:xfrm>
                <a:prstGeom prst="rect">
                  <a:avLst/>
                </a:prstGeom>
                <a:gradFill>
                  <a:gsLst>
                    <a:gs pos="54000">
                      <a:schemeClr val="bg1"/>
                    </a:gs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3648075" y="1602789"/>
                  <a:ext cx="39786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+mn-lt"/>
                    </a:rPr>
                    <a:t>CTLD</a:t>
                  </a:r>
                  <a:endParaRPr lang="en-US" sz="800" b="1" dirty="0">
                    <a:latin typeface="+mn-lt"/>
                  </a:endParaRPr>
                </a:p>
              </p:txBody>
            </p:sp>
          </p:grpSp>
          <p:sp>
            <p:nvSpPr>
              <p:cNvPr id="400" name="TextBox 399"/>
              <p:cNvSpPr txBox="1"/>
              <p:nvPr/>
            </p:nvSpPr>
            <p:spPr>
              <a:xfrm>
                <a:off x="3815481" y="3005602"/>
                <a:ext cx="269304" cy="9233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600" b="1" dirty="0" smtClean="0">
                    <a:latin typeface="+mn-lt"/>
                  </a:rPr>
                  <a:t>264~344</a:t>
                </a:r>
                <a:endParaRPr lang="en-US" sz="600" b="1" dirty="0">
                  <a:latin typeface="+mn-lt"/>
                </a:endParaRP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1939574" y="4843462"/>
              <a:ext cx="2583899" cy="215444"/>
              <a:chOff x="2151861" y="2638986"/>
              <a:chExt cx="2583899" cy="215444"/>
            </a:xfrm>
          </p:grpSpPr>
          <p:grpSp>
            <p:nvGrpSpPr>
              <p:cNvPr id="88" name="Group 87"/>
              <p:cNvGrpSpPr/>
              <p:nvPr/>
            </p:nvGrpSpPr>
            <p:grpSpPr>
              <a:xfrm>
                <a:off x="2151861" y="2638986"/>
                <a:ext cx="2431248" cy="215444"/>
                <a:chOff x="2040282" y="2084713"/>
                <a:chExt cx="2431248" cy="215444"/>
              </a:xfrm>
            </p:grpSpPr>
            <p:sp>
              <p:nvSpPr>
                <p:cNvPr id="58" name="Rectangle 57"/>
                <p:cNvSpPr/>
                <p:nvPr/>
              </p:nvSpPr>
              <p:spPr>
                <a:xfrm>
                  <a:off x="2040282" y="2120998"/>
                  <a:ext cx="61912" cy="142875"/>
                </a:xfrm>
                <a:prstGeom prst="rect">
                  <a:avLst/>
                </a:prstGeom>
                <a:gradFill>
                  <a:gsLst>
                    <a:gs pos="54000">
                      <a:schemeClr val="bg1"/>
                    </a:gs>
                    <a:gs pos="0">
                      <a:srgbClr val="FF00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Rectangle 58"/>
                <p:cNvSpPr/>
                <p:nvPr/>
              </p:nvSpPr>
              <p:spPr>
                <a:xfrm>
                  <a:off x="2103197" y="2120998"/>
                  <a:ext cx="61912" cy="142875"/>
                </a:xfrm>
                <a:prstGeom prst="rect">
                  <a:avLst/>
                </a:prstGeom>
                <a:gradFill>
                  <a:gsLst>
                    <a:gs pos="54000">
                      <a:schemeClr val="bg1"/>
                    </a:gs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Rectangle 60"/>
                <p:cNvSpPr/>
                <p:nvPr/>
              </p:nvSpPr>
              <p:spPr>
                <a:xfrm>
                  <a:off x="2860060" y="2120998"/>
                  <a:ext cx="61912" cy="142875"/>
                </a:xfrm>
                <a:prstGeom prst="rect">
                  <a:avLst/>
                </a:prstGeom>
                <a:gradFill>
                  <a:gsLst>
                    <a:gs pos="54000">
                      <a:schemeClr val="bg1"/>
                    </a:gs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87" name="Group 86"/>
                <p:cNvGrpSpPr/>
                <p:nvPr/>
              </p:nvGrpSpPr>
              <p:grpSpPr>
                <a:xfrm>
                  <a:off x="2166112" y="2084713"/>
                  <a:ext cx="692945" cy="215444"/>
                  <a:chOff x="2164105" y="2084713"/>
                  <a:chExt cx="692945" cy="215444"/>
                </a:xfrm>
              </p:grpSpPr>
              <p:sp>
                <p:nvSpPr>
                  <p:cNvPr id="60" name="Rectangle 59"/>
                  <p:cNvSpPr/>
                  <p:nvPr/>
                </p:nvSpPr>
                <p:spPr>
                  <a:xfrm>
                    <a:off x="2164105" y="2120998"/>
                    <a:ext cx="692945" cy="142875"/>
                  </a:xfrm>
                  <a:prstGeom prst="rect">
                    <a:avLst/>
                  </a:prstGeom>
                  <a:gradFill>
                    <a:gsLst>
                      <a:gs pos="54000">
                        <a:schemeClr val="bg1"/>
                      </a:gs>
                      <a:gs pos="0">
                        <a:srgbClr val="00CCFF"/>
                      </a:gs>
                      <a:gs pos="100000">
                        <a:srgbClr val="00CCFF"/>
                      </a:gs>
                    </a:gsLst>
                    <a:lin ang="5400000" scaled="1"/>
                  </a:gra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2" name="TextBox 61"/>
                  <p:cNvSpPr txBox="1"/>
                  <p:nvPr/>
                </p:nvSpPr>
                <p:spPr>
                  <a:xfrm>
                    <a:off x="2291607" y="2084713"/>
                    <a:ext cx="397866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 smtClean="0">
                        <a:latin typeface="+mn-lt"/>
                      </a:rPr>
                      <a:t>CTLD</a:t>
                    </a:r>
                    <a:endParaRPr lang="en-US" sz="800" b="1" dirty="0">
                      <a:latin typeface="+mn-lt"/>
                    </a:endParaRPr>
                  </a:p>
                </p:txBody>
              </p:sp>
            </p:grpSp>
            <p:sp>
              <p:nvSpPr>
                <p:cNvPr id="64" name="Rectangle 63"/>
                <p:cNvSpPr/>
                <p:nvPr/>
              </p:nvSpPr>
              <p:spPr>
                <a:xfrm>
                  <a:off x="4373785" y="2120998"/>
                  <a:ext cx="97745" cy="142875"/>
                </a:xfrm>
                <a:prstGeom prst="rect">
                  <a:avLst/>
                </a:prstGeom>
                <a:gradFill>
                  <a:gsLst>
                    <a:gs pos="54000">
                      <a:schemeClr val="bg1"/>
                    </a:gs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85" name="Group 84"/>
                <p:cNvGrpSpPr/>
                <p:nvPr/>
              </p:nvGrpSpPr>
              <p:grpSpPr>
                <a:xfrm>
                  <a:off x="2922975" y="2084713"/>
                  <a:ext cx="692945" cy="215444"/>
                  <a:chOff x="2918960" y="2084713"/>
                  <a:chExt cx="692945" cy="215444"/>
                </a:xfrm>
              </p:grpSpPr>
              <p:sp>
                <p:nvSpPr>
                  <p:cNvPr id="63" name="Rectangle 62"/>
                  <p:cNvSpPr/>
                  <p:nvPr/>
                </p:nvSpPr>
                <p:spPr>
                  <a:xfrm>
                    <a:off x="2918960" y="2120998"/>
                    <a:ext cx="692945" cy="142875"/>
                  </a:xfrm>
                  <a:prstGeom prst="rect">
                    <a:avLst/>
                  </a:prstGeom>
                  <a:gradFill>
                    <a:gsLst>
                      <a:gs pos="54000">
                        <a:schemeClr val="bg1"/>
                      </a:gs>
                      <a:gs pos="0">
                        <a:srgbClr val="00CCFF"/>
                      </a:gs>
                      <a:gs pos="100000">
                        <a:srgbClr val="00CCFF"/>
                      </a:gs>
                    </a:gsLst>
                    <a:lin ang="5400000" scaled="1"/>
                  </a:gra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5" name="TextBox 64"/>
                  <p:cNvSpPr txBox="1"/>
                  <p:nvPr/>
                </p:nvSpPr>
                <p:spPr>
                  <a:xfrm>
                    <a:off x="3061944" y="2084713"/>
                    <a:ext cx="397866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 smtClean="0">
                        <a:latin typeface="+mn-lt"/>
                      </a:rPr>
                      <a:t>CTLD</a:t>
                    </a:r>
                    <a:endParaRPr lang="en-US" sz="800" b="1" dirty="0">
                      <a:latin typeface="+mn-lt"/>
                    </a:endParaRPr>
                  </a:p>
                </p:txBody>
              </p:sp>
            </p:grpSp>
            <p:sp>
              <p:nvSpPr>
                <p:cNvPr id="69" name="Rectangle 68"/>
                <p:cNvSpPr/>
                <p:nvPr/>
              </p:nvSpPr>
              <p:spPr>
                <a:xfrm>
                  <a:off x="3616923" y="2120998"/>
                  <a:ext cx="61912" cy="142875"/>
                </a:xfrm>
                <a:prstGeom prst="rect">
                  <a:avLst/>
                </a:prstGeom>
                <a:gradFill>
                  <a:gsLst>
                    <a:gs pos="54000">
                      <a:schemeClr val="bg1"/>
                    </a:gs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5" name="Group 14"/>
                <p:cNvGrpSpPr/>
                <p:nvPr/>
              </p:nvGrpSpPr>
              <p:grpSpPr>
                <a:xfrm>
                  <a:off x="3679838" y="2084713"/>
                  <a:ext cx="692945" cy="215444"/>
                  <a:chOff x="3673702" y="2084713"/>
                  <a:chExt cx="692945" cy="215444"/>
                </a:xfrm>
              </p:grpSpPr>
              <p:sp>
                <p:nvSpPr>
                  <p:cNvPr id="70" name="Rectangle 69"/>
                  <p:cNvSpPr/>
                  <p:nvPr/>
                </p:nvSpPr>
                <p:spPr>
                  <a:xfrm>
                    <a:off x="3673702" y="2120998"/>
                    <a:ext cx="692945" cy="142875"/>
                  </a:xfrm>
                  <a:prstGeom prst="rect">
                    <a:avLst/>
                  </a:prstGeom>
                  <a:gradFill>
                    <a:gsLst>
                      <a:gs pos="54000">
                        <a:schemeClr val="bg1"/>
                      </a:gs>
                      <a:gs pos="0">
                        <a:srgbClr val="00CCFF"/>
                      </a:gs>
                      <a:gs pos="100000">
                        <a:srgbClr val="00CCFF"/>
                      </a:gs>
                    </a:gsLst>
                    <a:lin ang="5400000" scaled="1"/>
                  </a:gra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1" name="TextBox 70"/>
                  <p:cNvSpPr txBox="1"/>
                  <p:nvPr/>
                </p:nvSpPr>
                <p:spPr>
                  <a:xfrm>
                    <a:off x="3816686" y="2084713"/>
                    <a:ext cx="397866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b="1" dirty="0" smtClean="0">
                        <a:latin typeface="+mn-lt"/>
                      </a:rPr>
                      <a:t>CTLD</a:t>
                    </a:r>
                    <a:endParaRPr lang="en-US" sz="800" b="1" dirty="0">
                      <a:latin typeface="+mn-lt"/>
                    </a:endParaRPr>
                  </a:p>
                </p:txBody>
              </p:sp>
            </p:grpSp>
          </p:grpSp>
          <p:sp>
            <p:nvSpPr>
              <p:cNvPr id="401" name="TextBox 400"/>
              <p:cNvSpPr txBox="1"/>
              <p:nvPr/>
            </p:nvSpPr>
            <p:spPr>
              <a:xfrm>
                <a:off x="4620344" y="2691276"/>
                <a:ext cx="115416" cy="9233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600" b="1" dirty="0" smtClean="0">
                    <a:latin typeface="+mn-lt"/>
                  </a:rPr>
                  <a:t>501</a:t>
                </a:r>
                <a:endParaRPr lang="en-US" sz="600" b="1" dirty="0">
                  <a:latin typeface="+mn-lt"/>
                </a:endParaRP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2011013" y="4567591"/>
              <a:ext cx="1177279" cy="215444"/>
              <a:chOff x="2150269" y="2267303"/>
              <a:chExt cx="1177279" cy="215444"/>
            </a:xfrm>
          </p:grpSpPr>
          <p:grpSp>
            <p:nvGrpSpPr>
              <p:cNvPr id="86" name="Group 85"/>
              <p:cNvGrpSpPr/>
              <p:nvPr/>
            </p:nvGrpSpPr>
            <p:grpSpPr>
              <a:xfrm>
                <a:off x="2150269" y="2267303"/>
                <a:ext cx="878679" cy="215444"/>
                <a:chOff x="2407444" y="1910116"/>
                <a:chExt cx="878679" cy="215444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2531267" y="1950389"/>
                  <a:ext cx="692945" cy="142875"/>
                </a:xfrm>
                <a:prstGeom prst="rect">
                  <a:avLst/>
                </a:prstGeom>
                <a:gradFill>
                  <a:gsLst>
                    <a:gs pos="54000">
                      <a:schemeClr val="bg1"/>
                    </a:gs>
                    <a:gs pos="0">
                      <a:srgbClr val="00CCFF"/>
                    </a:gs>
                    <a:gs pos="100000">
                      <a:srgbClr val="00CCFF"/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3224211" y="1950389"/>
                  <a:ext cx="61912" cy="142875"/>
                </a:xfrm>
                <a:prstGeom prst="rect">
                  <a:avLst/>
                </a:prstGeom>
                <a:gradFill>
                  <a:gsLst>
                    <a:gs pos="54000">
                      <a:schemeClr val="bg1"/>
                    </a:gs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2658769" y="1910116"/>
                  <a:ext cx="39786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+mn-lt"/>
                    </a:rPr>
                    <a:t>CTLD</a:t>
                  </a:r>
                  <a:endParaRPr lang="en-US" sz="800" b="1" dirty="0">
                    <a:latin typeface="+mn-lt"/>
                  </a:endParaRPr>
                </a:p>
              </p:txBody>
            </p:sp>
            <p:sp>
              <p:nvSpPr>
                <p:cNvPr id="9" name="Rectangle 8"/>
                <p:cNvSpPr/>
                <p:nvPr/>
              </p:nvSpPr>
              <p:spPr>
                <a:xfrm>
                  <a:off x="2407444" y="1950389"/>
                  <a:ext cx="61912" cy="142875"/>
                </a:xfrm>
                <a:prstGeom prst="rect">
                  <a:avLst/>
                </a:prstGeom>
                <a:gradFill>
                  <a:gsLst>
                    <a:gs pos="54000">
                      <a:schemeClr val="bg1"/>
                    </a:gs>
                    <a:gs pos="0">
                      <a:srgbClr val="FF00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2469356" y="1950389"/>
                  <a:ext cx="61912" cy="142875"/>
                </a:xfrm>
                <a:prstGeom prst="rect">
                  <a:avLst/>
                </a:prstGeom>
                <a:gradFill>
                  <a:gsLst>
                    <a:gs pos="54000">
                      <a:schemeClr val="bg1"/>
                    </a:gs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02" name="TextBox 401"/>
              <p:cNvSpPr txBox="1"/>
              <p:nvPr/>
            </p:nvSpPr>
            <p:spPr>
              <a:xfrm>
                <a:off x="3058244" y="2334090"/>
                <a:ext cx="269304" cy="9233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600" b="1" dirty="0" smtClean="0">
                    <a:latin typeface="+mn-lt"/>
                  </a:rPr>
                  <a:t>163~808</a:t>
                </a:r>
                <a:endParaRPr lang="en-US" sz="600" b="1" dirty="0">
                  <a:latin typeface="+mn-lt"/>
                </a:endParaRPr>
              </a:p>
            </p:txBody>
          </p:sp>
        </p:grpSp>
      </p:grpSp>
      <p:sp>
        <p:nvSpPr>
          <p:cNvPr id="265" name="TextBox 3"/>
          <p:cNvSpPr txBox="1"/>
          <p:nvPr/>
        </p:nvSpPr>
        <p:spPr>
          <a:xfrm>
            <a:off x="973015" y="3733290"/>
            <a:ext cx="4427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912813" rtl="0" fontAlgn="base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0013" indent="1588" algn="l" defTabSz="912813" rtl="0" fontAlgn="base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7213" indent="1588" algn="l" defTabSz="912813" rtl="0" fontAlgn="base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800" dirty="0" smtClean="0"/>
              <a:t>Fig. 1</a:t>
            </a:r>
            <a:endParaRPr lang="en-US" sz="800" dirty="0"/>
          </a:p>
        </p:txBody>
      </p:sp>
      <p:grpSp>
        <p:nvGrpSpPr>
          <p:cNvPr id="51" name="Group 50"/>
          <p:cNvGrpSpPr/>
          <p:nvPr/>
        </p:nvGrpSpPr>
        <p:grpSpPr>
          <a:xfrm>
            <a:off x="1990725" y="1047751"/>
            <a:ext cx="2738438" cy="2181775"/>
            <a:chOff x="1881187" y="1524001"/>
            <a:chExt cx="2738438" cy="2181775"/>
          </a:xfrm>
        </p:grpSpPr>
        <p:pic>
          <p:nvPicPr>
            <p:cNvPr id="334" name="Picture 33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938" t="27596" r="25439" b="50438"/>
            <a:stretch/>
          </p:blipFill>
          <p:spPr>
            <a:xfrm>
              <a:off x="2224089" y="2652713"/>
              <a:ext cx="1000125" cy="1052513"/>
            </a:xfrm>
            <a:prstGeom prst="rect">
              <a:avLst/>
            </a:prstGeom>
          </p:spPr>
        </p:pic>
        <p:pic>
          <p:nvPicPr>
            <p:cNvPr id="335" name="Picture 33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022" t="1224" r="22877" b="82669"/>
            <a:stretch/>
          </p:blipFill>
          <p:spPr>
            <a:xfrm>
              <a:off x="2224089" y="1945482"/>
              <a:ext cx="1038225" cy="683419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500" t="4461" r="26319" b="1669"/>
            <a:stretch/>
          </p:blipFill>
          <p:spPr>
            <a:xfrm>
              <a:off x="3381375" y="1918000"/>
              <a:ext cx="1104899" cy="1787776"/>
            </a:xfrm>
            <a:prstGeom prst="rect">
              <a:avLst/>
            </a:prstGeom>
          </p:spPr>
        </p:pic>
        <p:grpSp>
          <p:nvGrpSpPr>
            <p:cNvPr id="18" name="Group 17"/>
            <p:cNvGrpSpPr/>
            <p:nvPr/>
          </p:nvGrpSpPr>
          <p:grpSpPr>
            <a:xfrm>
              <a:off x="2298350" y="1564627"/>
              <a:ext cx="621504" cy="88025"/>
              <a:chOff x="2298350" y="1442502"/>
              <a:chExt cx="621504" cy="142875"/>
            </a:xfrm>
          </p:grpSpPr>
          <p:sp>
            <p:nvSpPr>
              <p:cNvPr id="278" name="Rectangle 277"/>
              <p:cNvSpPr/>
              <p:nvPr/>
            </p:nvSpPr>
            <p:spPr>
              <a:xfrm>
                <a:off x="2422173" y="1442502"/>
                <a:ext cx="430565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00CCFF"/>
                  </a:gs>
                  <a:gs pos="100000">
                    <a:srgbClr val="00CCFF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1" name="Rectangle 280"/>
              <p:cNvSpPr/>
              <p:nvPr/>
            </p:nvSpPr>
            <p:spPr>
              <a:xfrm>
                <a:off x="2857942" y="1442502"/>
                <a:ext cx="61912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4" name="Rectangle 283"/>
              <p:cNvSpPr/>
              <p:nvPr/>
            </p:nvSpPr>
            <p:spPr>
              <a:xfrm>
                <a:off x="2298350" y="1442502"/>
                <a:ext cx="61912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0000"/>
                  </a:gs>
                  <a:gs pos="100000">
                    <a:srgbClr val="FF0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7" name="Rectangle 286"/>
              <p:cNvSpPr/>
              <p:nvPr/>
            </p:nvSpPr>
            <p:spPr>
              <a:xfrm>
                <a:off x="2360262" y="1442502"/>
                <a:ext cx="61912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2285650" y="1749818"/>
              <a:ext cx="2333975" cy="88025"/>
              <a:chOff x="2285650" y="1709202"/>
              <a:chExt cx="2333975" cy="142875"/>
            </a:xfrm>
          </p:grpSpPr>
          <p:sp>
            <p:nvSpPr>
              <p:cNvPr id="314" name="Rectangle 313"/>
              <p:cNvSpPr/>
              <p:nvPr/>
            </p:nvSpPr>
            <p:spPr>
              <a:xfrm>
                <a:off x="2285650" y="1709202"/>
                <a:ext cx="61912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0000"/>
                  </a:gs>
                  <a:gs pos="100000">
                    <a:srgbClr val="FF0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5" name="Rectangle 314"/>
              <p:cNvSpPr/>
              <p:nvPr/>
            </p:nvSpPr>
            <p:spPr>
              <a:xfrm>
                <a:off x="2346826" y="1709202"/>
                <a:ext cx="61912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6" name="Rectangle 315"/>
              <p:cNvSpPr/>
              <p:nvPr/>
            </p:nvSpPr>
            <p:spPr>
              <a:xfrm>
                <a:off x="2408002" y="1709202"/>
                <a:ext cx="152752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7" name="Rectangle 316"/>
              <p:cNvSpPr/>
              <p:nvPr/>
            </p:nvSpPr>
            <p:spPr>
              <a:xfrm>
                <a:off x="3868480" y="1709202"/>
                <a:ext cx="751145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9" name="Rectangle 318"/>
              <p:cNvSpPr/>
              <p:nvPr/>
            </p:nvSpPr>
            <p:spPr>
              <a:xfrm>
                <a:off x="4424004" y="1709202"/>
                <a:ext cx="61912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0000"/>
                  </a:gs>
                  <a:gs pos="100000">
                    <a:srgbClr val="FF0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3" name="Rectangle 322"/>
              <p:cNvSpPr/>
              <p:nvPr/>
            </p:nvSpPr>
            <p:spPr>
              <a:xfrm>
                <a:off x="2560018" y="1709202"/>
                <a:ext cx="366953" cy="142875"/>
              </a:xfrm>
              <a:prstGeom prst="rect">
                <a:avLst/>
              </a:prstGeom>
              <a:gradFill>
                <a:gsLst>
                  <a:gs pos="54000">
                    <a:schemeClr val="accent6">
                      <a:lumMod val="40000"/>
                      <a:lumOff val="60000"/>
                    </a:schemeClr>
                  </a:gs>
                  <a:gs pos="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50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4" name="Rectangle 323"/>
              <p:cNvSpPr/>
              <p:nvPr/>
            </p:nvSpPr>
            <p:spPr>
              <a:xfrm>
                <a:off x="2926235" y="1709202"/>
                <a:ext cx="480109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00CCFF"/>
                  </a:gs>
                  <a:gs pos="100000">
                    <a:srgbClr val="00CCFF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7" name="Rectangle 306"/>
              <p:cNvSpPr/>
              <p:nvPr/>
            </p:nvSpPr>
            <p:spPr>
              <a:xfrm>
                <a:off x="3405608" y="1709202"/>
                <a:ext cx="152752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3436587" y="1564627"/>
              <a:ext cx="1143328" cy="88025"/>
              <a:chOff x="3479450" y="1432977"/>
              <a:chExt cx="1143328" cy="142875"/>
            </a:xfrm>
          </p:grpSpPr>
          <p:sp>
            <p:nvSpPr>
              <p:cNvPr id="293" name="Rectangle 292"/>
              <p:cNvSpPr/>
              <p:nvPr/>
            </p:nvSpPr>
            <p:spPr>
              <a:xfrm>
                <a:off x="3543509" y="1432977"/>
                <a:ext cx="79463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6" name="Rectangle 295"/>
              <p:cNvSpPr/>
              <p:nvPr/>
            </p:nvSpPr>
            <p:spPr>
              <a:xfrm>
                <a:off x="3625119" y="1432977"/>
                <a:ext cx="420600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00CCFF"/>
                  </a:gs>
                  <a:gs pos="100000">
                    <a:srgbClr val="00CCFF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4" name="Rectangle 303"/>
              <p:cNvSpPr/>
              <p:nvPr/>
            </p:nvSpPr>
            <p:spPr>
              <a:xfrm>
                <a:off x="4047866" y="1432977"/>
                <a:ext cx="61912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9" name="Rectangle 308"/>
              <p:cNvSpPr/>
              <p:nvPr/>
            </p:nvSpPr>
            <p:spPr>
              <a:xfrm>
                <a:off x="4111925" y="1432977"/>
                <a:ext cx="446795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00CCFF"/>
                  </a:gs>
                  <a:gs pos="100000">
                    <a:srgbClr val="00CCFF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1" name="Rectangle 310"/>
              <p:cNvSpPr/>
              <p:nvPr/>
            </p:nvSpPr>
            <p:spPr>
              <a:xfrm>
                <a:off x="4560866" y="1432977"/>
                <a:ext cx="61912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1" name="Rectangle 330"/>
              <p:cNvSpPr/>
              <p:nvPr/>
            </p:nvSpPr>
            <p:spPr>
              <a:xfrm>
                <a:off x="3479450" y="1432977"/>
                <a:ext cx="61912" cy="142875"/>
              </a:xfrm>
              <a:prstGeom prst="rect">
                <a:avLst/>
              </a:prstGeom>
              <a:gradFill>
                <a:gsLst>
                  <a:gs pos="54000">
                    <a:schemeClr val="bg1"/>
                  </a:gs>
                  <a:gs pos="0">
                    <a:srgbClr val="FF0000"/>
                  </a:gs>
                  <a:gs pos="100000">
                    <a:srgbClr val="FF00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1881187" y="1524001"/>
              <a:ext cx="421910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 smtClean="0"/>
                <a:t>CTL-S1:</a:t>
              </a:r>
              <a:endParaRPr lang="en-US" sz="500" dirty="0"/>
            </a:p>
          </p:txBody>
        </p:sp>
        <p:sp>
          <p:nvSpPr>
            <p:cNvPr id="332" name="TextBox 331"/>
            <p:cNvSpPr txBox="1"/>
            <p:nvPr/>
          </p:nvSpPr>
          <p:spPr>
            <a:xfrm>
              <a:off x="3081337" y="1524001"/>
              <a:ext cx="364202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 smtClean="0"/>
                <a:t>IML-1:</a:t>
              </a:r>
              <a:endParaRPr lang="en-US" sz="500" dirty="0"/>
            </a:p>
          </p:txBody>
        </p:sp>
        <p:sp>
          <p:nvSpPr>
            <p:cNvPr id="333" name="TextBox 332"/>
            <p:cNvSpPr txBox="1"/>
            <p:nvPr/>
          </p:nvSpPr>
          <p:spPr>
            <a:xfrm>
              <a:off x="1881187" y="1709192"/>
              <a:ext cx="421910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 smtClean="0"/>
                <a:t>CTL-X1:</a:t>
              </a:r>
              <a:endParaRPr lang="en-US" sz="500" dirty="0"/>
            </a:p>
          </p:txBody>
        </p:sp>
        <p:sp>
          <p:nvSpPr>
            <p:cNvPr id="312" name="Rectangle 311"/>
            <p:cNvSpPr/>
            <p:nvPr/>
          </p:nvSpPr>
          <p:spPr>
            <a:xfrm>
              <a:off x="3557624" y="1749818"/>
              <a:ext cx="152752" cy="88025"/>
            </a:xfrm>
            <a:prstGeom prst="rect">
              <a:avLst/>
            </a:prstGeom>
            <a:gradFill>
              <a:gsLst>
                <a:gs pos="54000">
                  <a:schemeClr val="bg1"/>
                </a:gs>
                <a:gs pos="0">
                  <a:srgbClr val="FFC000"/>
                </a:gs>
                <a:gs pos="100000">
                  <a:srgbClr val="FFC000"/>
                </a:gs>
              </a:gsLst>
              <a:lin ang="5400000" scaled="1"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5" name="Rectangle 324"/>
            <p:cNvSpPr/>
            <p:nvPr/>
          </p:nvSpPr>
          <p:spPr>
            <a:xfrm>
              <a:off x="3709637" y="1749818"/>
              <a:ext cx="152752" cy="88025"/>
            </a:xfrm>
            <a:prstGeom prst="rect">
              <a:avLst/>
            </a:prstGeom>
            <a:gradFill>
              <a:gsLst>
                <a:gs pos="54000">
                  <a:schemeClr val="bg1"/>
                </a:gs>
                <a:gs pos="0">
                  <a:srgbClr val="FFC000"/>
                </a:gs>
                <a:gs pos="100000">
                  <a:srgbClr val="FFC000"/>
                </a:gs>
              </a:gsLst>
              <a:lin ang="5400000" scaled="1"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6" name="TextBox 3"/>
          <p:cNvSpPr txBox="1"/>
          <p:nvPr/>
        </p:nvSpPr>
        <p:spPr>
          <a:xfrm>
            <a:off x="973015" y="313815"/>
            <a:ext cx="9412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912813" rtl="0" fontAlgn="base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0013" indent="1588" algn="l" defTabSz="912813" rtl="0" fontAlgn="base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7213" indent="1588" algn="l" defTabSz="912813" rtl="0" fontAlgn="base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800" dirty="0" smtClean="0"/>
              <a:t>Graphic abstract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82305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/>
          <p:cNvSpPr txBox="1"/>
          <p:nvPr/>
        </p:nvSpPr>
        <p:spPr>
          <a:xfrm>
            <a:off x="315569" y="305176"/>
            <a:ext cx="4427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912813" rtl="0" fontAlgn="base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0013" indent="1588" algn="l" defTabSz="912813" rtl="0" fontAlgn="base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7213" indent="1588" algn="l" defTabSz="912813" rtl="0" fontAlgn="base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800" dirty="0" smtClean="0"/>
              <a:t>Fig. 2</a:t>
            </a:r>
            <a:endParaRPr lang="en-US" sz="800" dirty="0"/>
          </a:p>
        </p:txBody>
      </p:sp>
      <p:grpSp>
        <p:nvGrpSpPr>
          <p:cNvPr id="34" name="Group 33"/>
          <p:cNvGrpSpPr/>
          <p:nvPr/>
        </p:nvGrpSpPr>
        <p:grpSpPr>
          <a:xfrm>
            <a:off x="976313" y="628652"/>
            <a:ext cx="4921076" cy="8439148"/>
            <a:chOff x="976313" y="628652"/>
            <a:chExt cx="4921076" cy="843914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9" r="7264" b="5266"/>
            <a:stretch/>
          </p:blipFill>
          <p:spPr>
            <a:xfrm>
              <a:off x="976313" y="628652"/>
              <a:ext cx="2793937" cy="837961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36" t="1224" r="6984" b="7240"/>
            <a:stretch/>
          </p:blipFill>
          <p:spPr>
            <a:xfrm>
              <a:off x="3579018" y="5183981"/>
              <a:ext cx="2318371" cy="3883819"/>
            </a:xfrm>
            <a:prstGeom prst="rect">
              <a:avLst/>
            </a:prstGeom>
          </p:spPr>
        </p:pic>
        <p:cxnSp>
          <p:nvCxnSpPr>
            <p:cNvPr id="12" name="Straight Connector 11"/>
            <p:cNvCxnSpPr/>
            <p:nvPr/>
          </p:nvCxnSpPr>
          <p:spPr>
            <a:xfrm>
              <a:off x="1165621" y="3286126"/>
              <a:ext cx="230981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555206" y="6005515"/>
              <a:ext cx="3333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0.2</a:t>
              </a:r>
              <a:endParaRPr lang="en-US" sz="800" dirty="0"/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3605212" y="6184106"/>
              <a:ext cx="23336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2" t="1057" r="8121" b="6605"/>
            <a:stretch/>
          </p:blipFill>
          <p:spPr>
            <a:xfrm>
              <a:off x="3917183" y="676275"/>
              <a:ext cx="1931167" cy="4424363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3781424" y="2712548"/>
              <a:ext cx="395202" cy="218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0.2</a:t>
              </a:r>
              <a:endParaRPr lang="en-US" sz="800" dirty="0"/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3849173" y="2893875"/>
              <a:ext cx="25970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1114424" y="3081338"/>
              <a:ext cx="3333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0.2</a:t>
              </a:r>
              <a:endParaRPr lang="en-US" sz="8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028700" y="676275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A</a:t>
              </a:r>
              <a:endParaRPr lang="en-US" sz="1400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629025" y="676275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B</a:t>
              </a:r>
              <a:endParaRPr lang="en-US" sz="1400" b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629025" y="5191125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C</a:t>
              </a:r>
              <a:endParaRPr lang="en-US" sz="1400" b="1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678424" y="8549640"/>
            <a:ext cx="3658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(Tc)</a:t>
            </a:r>
            <a:endParaRPr lang="en-US" sz="800" dirty="0"/>
          </a:p>
        </p:txBody>
      </p:sp>
      <p:sp>
        <p:nvSpPr>
          <p:cNvPr id="17" name="TextBox 16"/>
          <p:cNvSpPr txBox="1"/>
          <p:nvPr/>
        </p:nvSpPr>
        <p:spPr>
          <a:xfrm>
            <a:off x="5246407" y="8654415"/>
            <a:ext cx="4106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(</a:t>
            </a:r>
            <a:r>
              <a:rPr lang="en-US" sz="800" dirty="0" err="1" smtClean="0"/>
              <a:t>Dm</a:t>
            </a:r>
            <a:r>
              <a:rPr lang="en-US" sz="800" dirty="0" smtClean="0"/>
              <a:t>)</a:t>
            </a:r>
            <a:endParaRPr lang="en-US" sz="800" dirty="0"/>
          </a:p>
        </p:txBody>
      </p:sp>
      <p:sp>
        <p:nvSpPr>
          <p:cNvPr id="18" name="TextBox 17"/>
          <p:cNvSpPr txBox="1"/>
          <p:nvPr/>
        </p:nvSpPr>
        <p:spPr>
          <a:xfrm>
            <a:off x="5481512" y="8768715"/>
            <a:ext cx="3786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(Ag)</a:t>
            </a:r>
            <a:endParaRPr lang="en-US" sz="800" dirty="0"/>
          </a:p>
        </p:txBody>
      </p:sp>
      <p:sp>
        <p:nvSpPr>
          <p:cNvPr id="19" name="TextBox 18"/>
          <p:cNvSpPr txBox="1"/>
          <p:nvPr/>
        </p:nvSpPr>
        <p:spPr>
          <a:xfrm>
            <a:off x="5481512" y="8878253"/>
            <a:ext cx="3786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(Aa)</a:t>
            </a:r>
            <a:endParaRPr lang="en-US" sz="800" dirty="0"/>
          </a:p>
        </p:txBody>
      </p:sp>
      <p:sp>
        <p:nvSpPr>
          <p:cNvPr id="22" name="TextBox 21"/>
          <p:cNvSpPr txBox="1"/>
          <p:nvPr/>
        </p:nvSpPr>
        <p:spPr>
          <a:xfrm>
            <a:off x="5415499" y="8435341"/>
            <a:ext cx="4058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(</a:t>
            </a:r>
            <a:r>
              <a:rPr lang="en-US" sz="800" dirty="0" err="1" smtClean="0"/>
              <a:t>Bm</a:t>
            </a:r>
            <a:r>
              <a:rPr lang="en-US" sz="800" dirty="0" smtClean="0"/>
              <a:t>)</a:t>
            </a:r>
            <a:endParaRPr lang="en-US" sz="800" dirty="0"/>
          </a:p>
        </p:txBody>
      </p:sp>
      <p:sp>
        <p:nvSpPr>
          <p:cNvPr id="23" name="TextBox 22"/>
          <p:cNvSpPr txBox="1"/>
          <p:nvPr/>
        </p:nvSpPr>
        <p:spPr>
          <a:xfrm>
            <a:off x="5262437" y="8101966"/>
            <a:ext cx="3786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(Aa)</a:t>
            </a:r>
            <a:endParaRPr lang="en-US" sz="800" dirty="0"/>
          </a:p>
        </p:txBody>
      </p:sp>
      <p:sp>
        <p:nvSpPr>
          <p:cNvPr id="24" name="TextBox 23"/>
          <p:cNvSpPr txBox="1"/>
          <p:nvPr/>
        </p:nvSpPr>
        <p:spPr>
          <a:xfrm>
            <a:off x="5262437" y="7992428"/>
            <a:ext cx="3786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(Ag)</a:t>
            </a:r>
            <a:endParaRPr lang="en-US" sz="800" dirty="0"/>
          </a:p>
        </p:txBody>
      </p:sp>
      <p:sp>
        <p:nvSpPr>
          <p:cNvPr id="25" name="TextBox 24"/>
          <p:cNvSpPr txBox="1"/>
          <p:nvPr/>
        </p:nvSpPr>
        <p:spPr>
          <a:xfrm>
            <a:off x="5376737" y="7335203"/>
            <a:ext cx="3786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(Ag)</a:t>
            </a:r>
            <a:endParaRPr lang="en-US" sz="800" dirty="0"/>
          </a:p>
        </p:txBody>
      </p:sp>
      <p:sp>
        <p:nvSpPr>
          <p:cNvPr id="27" name="TextBox 26"/>
          <p:cNvSpPr txBox="1"/>
          <p:nvPr/>
        </p:nvSpPr>
        <p:spPr>
          <a:xfrm>
            <a:off x="5524374" y="7111366"/>
            <a:ext cx="3786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(Aa)</a:t>
            </a:r>
            <a:endParaRPr lang="en-US" sz="800" dirty="0"/>
          </a:p>
        </p:txBody>
      </p:sp>
      <p:sp>
        <p:nvSpPr>
          <p:cNvPr id="33" name="TextBox 32"/>
          <p:cNvSpPr txBox="1"/>
          <p:nvPr/>
        </p:nvSpPr>
        <p:spPr>
          <a:xfrm>
            <a:off x="5457699" y="6997066"/>
            <a:ext cx="3786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(Aa)</a:t>
            </a:r>
            <a:endParaRPr lang="en-US" sz="800" dirty="0"/>
          </a:p>
        </p:txBody>
      </p:sp>
      <p:sp>
        <p:nvSpPr>
          <p:cNvPr id="35" name="TextBox 34"/>
          <p:cNvSpPr txBox="1"/>
          <p:nvPr/>
        </p:nvSpPr>
        <p:spPr>
          <a:xfrm>
            <a:off x="5500562" y="6887528"/>
            <a:ext cx="3786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(Ag)</a:t>
            </a:r>
            <a:endParaRPr lang="en-US" sz="800" dirty="0"/>
          </a:p>
        </p:txBody>
      </p:sp>
      <p:sp>
        <p:nvSpPr>
          <p:cNvPr id="36" name="TextBox 35"/>
          <p:cNvSpPr txBox="1"/>
          <p:nvPr/>
        </p:nvSpPr>
        <p:spPr>
          <a:xfrm>
            <a:off x="5174970" y="6782753"/>
            <a:ext cx="4106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(</a:t>
            </a:r>
            <a:r>
              <a:rPr lang="en-US" sz="800" dirty="0" err="1" smtClean="0"/>
              <a:t>Dm</a:t>
            </a:r>
            <a:r>
              <a:rPr lang="en-US" sz="800" dirty="0" smtClean="0"/>
              <a:t>)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76230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0" t="3138" r="4512" b="4501"/>
          <a:stretch/>
        </p:blipFill>
        <p:spPr>
          <a:xfrm>
            <a:off x="1726041" y="3746468"/>
            <a:ext cx="3274477" cy="3363781"/>
          </a:xfrm>
          <a:prstGeom prst="rect">
            <a:avLst/>
          </a:prstGeom>
        </p:spPr>
      </p:pic>
      <p:sp>
        <p:nvSpPr>
          <p:cNvPr id="5" name="TextBox 3"/>
          <p:cNvSpPr txBox="1"/>
          <p:nvPr/>
        </p:nvSpPr>
        <p:spPr>
          <a:xfrm>
            <a:off x="736870" y="584598"/>
            <a:ext cx="4427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912813" rtl="0" fontAlgn="base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0013" indent="1588" algn="l" defTabSz="912813" rtl="0" fontAlgn="base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7213" indent="1588" algn="l" defTabSz="912813" rtl="0" fontAlgn="base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800" dirty="0" smtClean="0"/>
              <a:t>Fig. 3</a:t>
            </a:r>
            <a:endParaRPr lang="en-US" sz="800" dirty="0"/>
          </a:p>
        </p:txBody>
      </p:sp>
      <p:grpSp>
        <p:nvGrpSpPr>
          <p:cNvPr id="195" name="Group 194"/>
          <p:cNvGrpSpPr/>
          <p:nvPr/>
        </p:nvGrpSpPr>
        <p:grpSpPr>
          <a:xfrm>
            <a:off x="1378485" y="1412570"/>
            <a:ext cx="4083490" cy="1113330"/>
            <a:chOff x="1331473" y="51820"/>
            <a:chExt cx="4083490" cy="1113330"/>
          </a:xfrm>
        </p:grpSpPr>
        <p:sp>
          <p:nvSpPr>
            <p:cNvPr id="12" name="TextBox 3"/>
            <p:cNvSpPr txBox="1"/>
            <p:nvPr/>
          </p:nvSpPr>
          <p:spPr>
            <a:xfrm>
              <a:off x="1331473" y="55188"/>
              <a:ext cx="58541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Scaffold: </a:t>
              </a:r>
            </a:p>
            <a:p>
              <a:r>
                <a:rPr lang="en-US" altLang="zh-CN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00014</a:t>
              </a:r>
              <a:endParaRPr lang="zh-CN" alt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TextBox 34"/>
            <p:cNvSpPr txBox="1"/>
            <p:nvPr/>
          </p:nvSpPr>
          <p:spPr>
            <a:xfrm>
              <a:off x="1386331" y="564002"/>
              <a:ext cx="4411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00017</a:t>
              </a:r>
              <a:endParaRPr lang="zh-CN" alt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TextBox 36"/>
            <p:cNvSpPr txBox="1"/>
            <p:nvPr/>
          </p:nvSpPr>
          <p:spPr>
            <a:xfrm>
              <a:off x="1386331" y="949706"/>
              <a:ext cx="4411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00030</a:t>
              </a:r>
              <a:endParaRPr lang="zh-CN" alt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94" name="Group 193"/>
            <p:cNvGrpSpPr/>
            <p:nvPr/>
          </p:nvGrpSpPr>
          <p:grpSpPr>
            <a:xfrm>
              <a:off x="1785938" y="51820"/>
              <a:ext cx="3629025" cy="294717"/>
              <a:chOff x="1785938" y="51820"/>
              <a:chExt cx="3629025" cy="294717"/>
            </a:xfrm>
          </p:grpSpPr>
          <p:sp>
            <p:nvSpPr>
              <p:cNvPr id="17" name="TextBox 13"/>
              <p:cNvSpPr txBox="1"/>
              <p:nvPr/>
            </p:nvSpPr>
            <p:spPr>
              <a:xfrm>
                <a:off x="2155800" y="56583"/>
                <a:ext cx="50847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IML-13</a:t>
                </a:r>
                <a:endParaRPr lang="zh-CN" alt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TextBox 15"/>
              <p:cNvSpPr txBox="1"/>
              <p:nvPr/>
            </p:nvSpPr>
            <p:spPr>
              <a:xfrm>
                <a:off x="2520597" y="56583"/>
                <a:ext cx="50847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IML-14</a:t>
                </a:r>
                <a:endParaRPr lang="zh-CN" alt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TextBox 16"/>
              <p:cNvSpPr txBox="1"/>
              <p:nvPr/>
            </p:nvSpPr>
            <p:spPr>
              <a:xfrm>
                <a:off x="3391155" y="56583"/>
                <a:ext cx="50847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IML-15</a:t>
                </a:r>
                <a:endParaRPr lang="zh-CN" alt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" name="TextBox 17"/>
              <p:cNvSpPr txBox="1"/>
              <p:nvPr/>
            </p:nvSpPr>
            <p:spPr>
              <a:xfrm>
                <a:off x="3912308" y="51820"/>
                <a:ext cx="50847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IML-16</a:t>
                </a:r>
                <a:endParaRPr lang="zh-CN" alt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TextBox 18"/>
              <p:cNvSpPr txBox="1"/>
              <p:nvPr/>
            </p:nvSpPr>
            <p:spPr>
              <a:xfrm>
                <a:off x="4451637" y="56583"/>
                <a:ext cx="50847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IML-17</a:t>
                </a:r>
                <a:endParaRPr lang="zh-CN" alt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91" name="Group 190"/>
              <p:cNvGrpSpPr/>
              <p:nvPr/>
            </p:nvGrpSpPr>
            <p:grpSpPr>
              <a:xfrm>
                <a:off x="1785938" y="213528"/>
                <a:ext cx="3629025" cy="133009"/>
                <a:chOff x="1785938" y="213528"/>
                <a:chExt cx="3629025" cy="133009"/>
              </a:xfrm>
            </p:grpSpPr>
            <p:cxnSp>
              <p:nvCxnSpPr>
                <p:cNvPr id="130" name="Straight Connector 129"/>
                <p:cNvCxnSpPr/>
                <p:nvPr/>
              </p:nvCxnSpPr>
              <p:spPr>
                <a:xfrm flipV="1">
                  <a:off x="1785938" y="275269"/>
                  <a:ext cx="3629025" cy="952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" name="Right Arrow 51"/>
                <p:cNvSpPr/>
                <p:nvPr/>
              </p:nvSpPr>
              <p:spPr>
                <a:xfrm>
                  <a:off x="2227643" y="213528"/>
                  <a:ext cx="760309" cy="133009"/>
                </a:xfrm>
                <a:prstGeom prst="rightArrow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000"/>
                </a:p>
              </p:txBody>
            </p:sp>
            <p:sp>
              <p:nvSpPr>
                <p:cNvPr id="53" name="Right Arrow 52"/>
                <p:cNvSpPr/>
                <p:nvPr/>
              </p:nvSpPr>
              <p:spPr>
                <a:xfrm>
                  <a:off x="2523075" y="213528"/>
                  <a:ext cx="500965" cy="133009"/>
                </a:xfrm>
                <a:prstGeom prst="rightArrow">
                  <a:avLst/>
                </a:pr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FFC000"/>
                    </a:gs>
                  </a:gsLst>
                  <a:lin ang="0" scaled="1"/>
                  <a:tileRect/>
                </a:gra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000"/>
                </a:p>
              </p:txBody>
            </p:sp>
            <p:sp>
              <p:nvSpPr>
                <p:cNvPr id="54" name="Right Arrow 53"/>
                <p:cNvSpPr/>
                <p:nvPr/>
              </p:nvSpPr>
              <p:spPr>
                <a:xfrm>
                  <a:off x="3463405" y="213528"/>
                  <a:ext cx="428783" cy="133009"/>
                </a:xfrm>
                <a:prstGeom prst="rightArrow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000"/>
                </a:p>
              </p:txBody>
            </p:sp>
            <p:sp>
              <p:nvSpPr>
                <p:cNvPr id="55" name="Right Arrow 54"/>
                <p:cNvSpPr/>
                <p:nvPr/>
              </p:nvSpPr>
              <p:spPr>
                <a:xfrm>
                  <a:off x="3994387" y="213528"/>
                  <a:ext cx="382038" cy="133009"/>
                </a:xfrm>
                <a:prstGeom prst="rightArrow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000"/>
                </a:p>
              </p:txBody>
            </p:sp>
            <p:sp>
              <p:nvSpPr>
                <p:cNvPr id="56" name="Right Arrow 55"/>
                <p:cNvSpPr/>
                <p:nvPr/>
              </p:nvSpPr>
              <p:spPr>
                <a:xfrm>
                  <a:off x="4516592" y="213528"/>
                  <a:ext cx="410953" cy="133009"/>
                </a:xfrm>
                <a:prstGeom prst="rightArrow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000"/>
                </a:p>
              </p:txBody>
            </p:sp>
          </p:grpSp>
        </p:grpSp>
        <p:grpSp>
          <p:nvGrpSpPr>
            <p:cNvPr id="192" name="Group 191"/>
            <p:cNvGrpSpPr/>
            <p:nvPr/>
          </p:nvGrpSpPr>
          <p:grpSpPr>
            <a:xfrm>
              <a:off x="1785938" y="423643"/>
              <a:ext cx="3181350" cy="314527"/>
              <a:chOff x="1814513" y="438395"/>
              <a:chExt cx="3181350" cy="314527"/>
            </a:xfrm>
          </p:grpSpPr>
          <p:sp>
            <p:nvSpPr>
              <p:cNvPr id="32" name="TextBox 28"/>
              <p:cNvSpPr txBox="1"/>
              <p:nvPr/>
            </p:nvSpPr>
            <p:spPr>
              <a:xfrm>
                <a:off x="2008904" y="438395"/>
                <a:ext cx="45717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IML-9</a:t>
                </a:r>
                <a:endParaRPr lang="zh-CN" alt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TextBox 29"/>
              <p:cNvSpPr txBox="1"/>
              <p:nvPr/>
            </p:nvSpPr>
            <p:spPr>
              <a:xfrm>
                <a:off x="2323117" y="438395"/>
                <a:ext cx="50847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IML-10</a:t>
                </a:r>
                <a:endParaRPr lang="zh-CN" alt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" name="TextBox 30"/>
              <p:cNvSpPr txBox="1"/>
              <p:nvPr/>
            </p:nvSpPr>
            <p:spPr>
              <a:xfrm>
                <a:off x="3277423" y="438395"/>
                <a:ext cx="50847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IML-11</a:t>
                </a:r>
                <a:endParaRPr lang="zh-CN" alt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" name="TextBox 31"/>
              <p:cNvSpPr txBox="1"/>
              <p:nvPr/>
            </p:nvSpPr>
            <p:spPr>
              <a:xfrm>
                <a:off x="4085819" y="438395"/>
                <a:ext cx="50847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IML-12</a:t>
                </a:r>
                <a:endParaRPr lang="zh-CN" alt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27" name="Straight Connector 126"/>
              <p:cNvCxnSpPr/>
              <p:nvPr/>
            </p:nvCxnSpPr>
            <p:spPr>
              <a:xfrm flipV="1">
                <a:off x="1814513" y="681655"/>
                <a:ext cx="3181350" cy="952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8" name="Right Arrow 137"/>
              <p:cNvSpPr/>
              <p:nvPr/>
            </p:nvSpPr>
            <p:spPr>
              <a:xfrm rot="10800000">
                <a:off x="4144443" y="619912"/>
                <a:ext cx="351358" cy="133009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00"/>
              </a:p>
            </p:txBody>
          </p:sp>
          <p:sp>
            <p:nvSpPr>
              <p:cNvPr id="139" name="Right Arrow 138"/>
              <p:cNvSpPr/>
              <p:nvPr/>
            </p:nvSpPr>
            <p:spPr>
              <a:xfrm rot="10800000">
                <a:off x="3387205" y="619913"/>
                <a:ext cx="251345" cy="133009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00"/>
              </a:p>
            </p:txBody>
          </p:sp>
          <p:sp>
            <p:nvSpPr>
              <p:cNvPr id="140" name="Right Arrow 139"/>
              <p:cNvSpPr/>
              <p:nvPr/>
            </p:nvSpPr>
            <p:spPr>
              <a:xfrm rot="10800000">
                <a:off x="2103711" y="619913"/>
                <a:ext cx="251345" cy="133009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00"/>
              </a:p>
            </p:txBody>
          </p:sp>
          <p:sp>
            <p:nvSpPr>
              <p:cNvPr id="141" name="Right Arrow 140"/>
              <p:cNvSpPr/>
              <p:nvPr/>
            </p:nvSpPr>
            <p:spPr>
              <a:xfrm rot="10800000">
                <a:off x="2432324" y="619913"/>
                <a:ext cx="251345" cy="133009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00"/>
              </a:p>
            </p:txBody>
          </p:sp>
        </p:grpSp>
        <p:grpSp>
          <p:nvGrpSpPr>
            <p:cNvPr id="193" name="Group 192"/>
            <p:cNvGrpSpPr/>
            <p:nvPr/>
          </p:nvGrpSpPr>
          <p:grpSpPr>
            <a:xfrm>
              <a:off x="1785938" y="815277"/>
              <a:ext cx="2633142" cy="322218"/>
              <a:chOff x="1828800" y="943865"/>
              <a:chExt cx="2633142" cy="322218"/>
            </a:xfrm>
          </p:grpSpPr>
          <p:sp>
            <p:nvSpPr>
              <p:cNvPr id="57" name="TextBox 57"/>
              <p:cNvSpPr txBox="1"/>
              <p:nvPr/>
            </p:nvSpPr>
            <p:spPr>
              <a:xfrm>
                <a:off x="1938322" y="943865"/>
                <a:ext cx="45717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IML-8</a:t>
                </a:r>
                <a:endParaRPr lang="zh-CN" alt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" name="TextBox 58"/>
              <p:cNvSpPr txBox="1"/>
              <p:nvPr/>
            </p:nvSpPr>
            <p:spPr>
              <a:xfrm>
                <a:off x="2766866" y="943865"/>
                <a:ext cx="45717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IML-4</a:t>
                </a:r>
                <a:endParaRPr lang="zh-CN" alt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" name="TextBox 59"/>
              <p:cNvSpPr txBox="1"/>
              <p:nvPr/>
            </p:nvSpPr>
            <p:spPr>
              <a:xfrm>
                <a:off x="3102866" y="943865"/>
                <a:ext cx="45717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IML-7</a:t>
                </a:r>
                <a:endParaRPr lang="zh-CN" alt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" name="TextBox 60"/>
              <p:cNvSpPr txBox="1"/>
              <p:nvPr/>
            </p:nvSpPr>
            <p:spPr>
              <a:xfrm>
                <a:off x="3483616" y="943865"/>
                <a:ext cx="45717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IML-3</a:t>
                </a:r>
                <a:endParaRPr lang="zh-CN" alt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" name="TextBox 61"/>
              <p:cNvSpPr txBox="1"/>
              <p:nvPr/>
            </p:nvSpPr>
            <p:spPr>
              <a:xfrm>
                <a:off x="4004766" y="943865"/>
                <a:ext cx="45717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IML-6</a:t>
                </a:r>
                <a:endParaRPr lang="zh-CN" alt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828800" y="1199578"/>
                <a:ext cx="25622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2" name="Right Arrow 141"/>
              <p:cNvSpPr/>
              <p:nvPr/>
            </p:nvSpPr>
            <p:spPr>
              <a:xfrm rot="10800000">
                <a:off x="4094436" y="1133074"/>
                <a:ext cx="251345" cy="133009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00"/>
              </a:p>
            </p:txBody>
          </p:sp>
          <p:sp>
            <p:nvSpPr>
              <p:cNvPr id="143" name="Right Arrow 142"/>
              <p:cNvSpPr/>
              <p:nvPr/>
            </p:nvSpPr>
            <p:spPr>
              <a:xfrm rot="10800000">
                <a:off x="3194323" y="1133074"/>
                <a:ext cx="251345" cy="133009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00"/>
              </a:p>
            </p:txBody>
          </p:sp>
          <p:sp>
            <p:nvSpPr>
              <p:cNvPr id="144" name="Right Arrow 143"/>
              <p:cNvSpPr/>
              <p:nvPr/>
            </p:nvSpPr>
            <p:spPr>
              <a:xfrm rot="10800000">
                <a:off x="2824162" y="1133074"/>
                <a:ext cx="319087" cy="133009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00"/>
              </a:p>
            </p:txBody>
          </p:sp>
          <p:sp>
            <p:nvSpPr>
              <p:cNvPr id="145" name="Right Arrow 144"/>
              <p:cNvSpPr/>
              <p:nvPr/>
            </p:nvSpPr>
            <p:spPr>
              <a:xfrm>
                <a:off x="1971674" y="1133074"/>
                <a:ext cx="404813" cy="133009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00"/>
              </a:p>
            </p:txBody>
          </p:sp>
          <p:sp>
            <p:nvSpPr>
              <p:cNvPr id="146" name="Right Arrow 145"/>
              <p:cNvSpPr/>
              <p:nvPr/>
            </p:nvSpPr>
            <p:spPr>
              <a:xfrm rot="10800000">
                <a:off x="3519487" y="1133074"/>
                <a:ext cx="350043" cy="133009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00"/>
              </a:p>
            </p:txBody>
          </p:sp>
        </p:grpSp>
      </p:grpSp>
      <p:sp>
        <p:nvSpPr>
          <p:cNvPr id="45" name="TextBox 3"/>
          <p:cNvSpPr txBox="1"/>
          <p:nvPr/>
        </p:nvSpPr>
        <p:spPr>
          <a:xfrm>
            <a:off x="755534" y="3196946"/>
            <a:ext cx="4427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912813" rtl="0" fontAlgn="base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0013" indent="1588" algn="l" defTabSz="912813" rtl="0" fontAlgn="base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7213" indent="1588" algn="l" defTabSz="912813" rtl="0" fontAlgn="base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800" dirty="0" smtClean="0"/>
              <a:t>Fig. 4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96918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Box 3"/>
          <p:cNvSpPr txBox="1"/>
          <p:nvPr/>
        </p:nvSpPr>
        <p:spPr>
          <a:xfrm>
            <a:off x="538796" y="986070"/>
            <a:ext cx="4427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912813" rtl="0" fontAlgn="base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0013" indent="1588" algn="l" defTabSz="912813" rtl="0" fontAlgn="base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7213" indent="1588" algn="l" defTabSz="912813" rtl="0" fontAlgn="base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7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800" dirty="0" smtClean="0"/>
              <a:t>Fig. 6</a:t>
            </a:r>
            <a:endParaRPr lang="en-US" sz="8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776286" y="1443023"/>
            <a:ext cx="5572126" cy="2316497"/>
            <a:chOff x="781049" y="1204898"/>
            <a:chExt cx="5572126" cy="231649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361" t="926" r="25694" b="7498"/>
            <a:stretch/>
          </p:blipFill>
          <p:spPr>
            <a:xfrm>
              <a:off x="781049" y="1428750"/>
              <a:ext cx="1508303" cy="208765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89" t="5527" r="28750" b="11442"/>
            <a:stretch/>
          </p:blipFill>
          <p:spPr>
            <a:xfrm>
              <a:off x="2305051" y="1526140"/>
              <a:ext cx="1433387" cy="189287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111" t="4212" r="29583" b="11223"/>
            <a:stretch/>
          </p:blipFill>
          <p:spPr>
            <a:xfrm>
              <a:off x="3781426" y="1508661"/>
              <a:ext cx="1233611" cy="1927829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21" t="926" r="28195" b="7061"/>
            <a:stretch/>
          </p:blipFill>
          <p:spPr>
            <a:xfrm>
              <a:off x="5019676" y="1423756"/>
              <a:ext cx="1333499" cy="2097639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862013" y="1204898"/>
              <a:ext cx="633507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700" b="1" dirty="0" smtClean="0"/>
                <a:t>A   </a:t>
              </a:r>
              <a:r>
                <a:rPr lang="en-US" sz="700" dirty="0" smtClean="0"/>
                <a:t>CTL-S2</a:t>
              </a:r>
              <a:endParaRPr lang="en-US" sz="700" dirty="0"/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2390775" y="1204898"/>
              <a:ext cx="692818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700" b="1" dirty="0" smtClean="0"/>
                <a:t>B   </a:t>
              </a:r>
              <a:r>
                <a:rPr lang="en-US" sz="700" dirty="0" smtClean="0"/>
                <a:t>CTL-X5A</a:t>
              </a:r>
              <a:endParaRPr lang="en-US" sz="700" dirty="0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3824288" y="1204898"/>
              <a:ext cx="1238250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700" b="1" dirty="0"/>
                <a:t>C</a:t>
              </a:r>
              <a:r>
                <a:rPr lang="en-US" sz="700" b="1" dirty="0" smtClean="0"/>
                <a:t>   </a:t>
              </a:r>
              <a:r>
                <a:rPr lang="en-US" sz="700" dirty="0" smtClean="0"/>
                <a:t>IML-1A~Gal-NAG-Fuc</a:t>
              </a:r>
              <a:endParaRPr lang="en-US" sz="700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5166754" y="1204898"/>
              <a:ext cx="938077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700" b="1" dirty="0" smtClean="0"/>
                <a:t>D   </a:t>
              </a:r>
              <a:r>
                <a:rPr lang="en-US" sz="700" dirty="0" smtClean="0"/>
                <a:t>IML-1B~(Man)</a:t>
              </a:r>
              <a:r>
                <a:rPr lang="en-US" sz="700" baseline="-25000" dirty="0" smtClean="0"/>
                <a:t>4</a:t>
              </a:r>
              <a:endParaRPr lang="en-US" sz="700" baseline="-25000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V="1">
              <a:off x="3974306" y="3234929"/>
              <a:ext cx="114300" cy="14287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/>
            <p:cNvCxnSpPr/>
            <p:nvPr/>
          </p:nvCxnSpPr>
          <p:spPr>
            <a:xfrm flipV="1">
              <a:off x="5281612" y="3234929"/>
              <a:ext cx="114300" cy="14287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/>
            <p:cNvCxnSpPr/>
            <p:nvPr/>
          </p:nvCxnSpPr>
          <p:spPr>
            <a:xfrm>
              <a:off x="5141120" y="1924049"/>
              <a:ext cx="71439" cy="40485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>
            <a:xfrm flipH="1" flipV="1">
              <a:off x="5712620" y="2184799"/>
              <a:ext cx="114300" cy="14287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/>
            <p:cNvCxnSpPr/>
            <p:nvPr/>
          </p:nvCxnSpPr>
          <p:spPr>
            <a:xfrm flipH="1" flipV="1">
              <a:off x="4350545" y="2184799"/>
              <a:ext cx="114300" cy="14287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Arrow Connector 120"/>
            <p:cNvCxnSpPr/>
            <p:nvPr/>
          </p:nvCxnSpPr>
          <p:spPr>
            <a:xfrm>
              <a:off x="4040983" y="1924049"/>
              <a:ext cx="71439" cy="40485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68" y="5447573"/>
            <a:ext cx="6079787" cy="352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07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35516</TotalTime>
  <Words>187</Words>
  <Application>Microsoft Office PowerPoint</Application>
  <PresentationFormat>A4 Paper (210x297 mm)</PresentationFormat>
  <Paragraphs>127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宋体</vt:lpstr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Oklahoma State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Xiaolong Cao</dc:creator>
  <cp:lastModifiedBy>Haobo Jiang</cp:lastModifiedBy>
  <cp:revision>294</cp:revision>
  <cp:lastPrinted>2014-09-03T16:03:23Z</cp:lastPrinted>
  <dcterms:created xsi:type="dcterms:W3CDTF">2014-06-17T19:43:43Z</dcterms:created>
  <dcterms:modified xsi:type="dcterms:W3CDTF">2014-12-03T23:21:54Z</dcterms:modified>
</cp:coreProperties>
</file>