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89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11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282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88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51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8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2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58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82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21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561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84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FD999-340E-4AF4-A8DF-25229FB95630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CB17E-A42A-4A1C-955C-386848A73E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2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Box 178"/>
          <p:cNvSpPr txBox="1"/>
          <p:nvPr/>
        </p:nvSpPr>
        <p:spPr>
          <a:xfrm>
            <a:off x="257452" y="328474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 S1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5950" y="921954"/>
            <a:ext cx="8083570" cy="5229230"/>
            <a:chOff x="665950" y="921954"/>
            <a:chExt cx="8083570" cy="5229230"/>
          </a:xfrm>
        </p:grpSpPr>
        <p:grpSp>
          <p:nvGrpSpPr>
            <p:cNvPr id="3" name="Group 2"/>
            <p:cNvGrpSpPr/>
            <p:nvPr/>
          </p:nvGrpSpPr>
          <p:grpSpPr>
            <a:xfrm>
              <a:off x="1448467" y="982209"/>
              <a:ext cx="7301053" cy="5168975"/>
              <a:chOff x="806629" y="1289940"/>
              <a:chExt cx="7301053" cy="5168975"/>
            </a:xfrm>
          </p:grpSpPr>
          <p:pic>
            <p:nvPicPr>
              <p:cNvPr id="64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3057525" y="1905965"/>
                <a:ext cx="3028950" cy="6076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5" name="Freeform 64"/>
              <p:cNvSpPr/>
              <p:nvPr/>
            </p:nvSpPr>
            <p:spPr>
              <a:xfrm>
                <a:off x="2608505" y="1289940"/>
                <a:ext cx="4557486" cy="1553029"/>
              </a:xfrm>
              <a:custGeom>
                <a:avLst/>
                <a:gdLst>
                  <a:gd name="connsiteX0" fmla="*/ 0 w 4557486"/>
                  <a:gd name="connsiteY0" fmla="*/ 0 h 1553029"/>
                  <a:gd name="connsiteX1" fmla="*/ 0 w 4557486"/>
                  <a:gd name="connsiteY1" fmla="*/ 783772 h 1553029"/>
                  <a:gd name="connsiteX2" fmla="*/ 711200 w 4557486"/>
                  <a:gd name="connsiteY2" fmla="*/ 1016000 h 1553029"/>
                  <a:gd name="connsiteX3" fmla="*/ 711200 w 4557486"/>
                  <a:gd name="connsiteY3" fmla="*/ 1553029 h 1553029"/>
                  <a:gd name="connsiteX4" fmla="*/ 4368800 w 4557486"/>
                  <a:gd name="connsiteY4" fmla="*/ 1538515 h 1553029"/>
                  <a:gd name="connsiteX5" fmla="*/ 4557486 w 4557486"/>
                  <a:gd name="connsiteY5" fmla="*/ 783772 h 1553029"/>
                  <a:gd name="connsiteX6" fmla="*/ 4557486 w 4557486"/>
                  <a:gd name="connsiteY6" fmla="*/ 29029 h 1553029"/>
                  <a:gd name="connsiteX7" fmla="*/ 0 w 4557486"/>
                  <a:gd name="connsiteY7" fmla="*/ 0 h 1553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57486" h="1553029">
                    <a:moveTo>
                      <a:pt x="0" y="0"/>
                    </a:moveTo>
                    <a:lnTo>
                      <a:pt x="0" y="783772"/>
                    </a:lnTo>
                    <a:lnTo>
                      <a:pt x="711200" y="1016000"/>
                    </a:lnTo>
                    <a:lnTo>
                      <a:pt x="711200" y="1553029"/>
                    </a:lnTo>
                    <a:lnTo>
                      <a:pt x="4368800" y="1538515"/>
                    </a:lnTo>
                    <a:lnTo>
                      <a:pt x="4557486" y="783772"/>
                    </a:lnTo>
                    <a:lnTo>
                      <a:pt x="4557486" y="290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806629" y="2598408"/>
                <a:ext cx="5164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CPR82</a:t>
                </a: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>
                <a:off x="1065489" y="1947351"/>
                <a:ext cx="0" cy="388440"/>
              </a:xfrm>
              <a:prstGeom prst="line">
                <a:avLst/>
              </a:prstGeom>
              <a:ln w="222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1549358" y="1947351"/>
                <a:ext cx="0" cy="388440"/>
              </a:xfrm>
              <a:prstGeom prst="line">
                <a:avLst/>
              </a:prstGeom>
              <a:ln w="222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1955711" y="1947351"/>
                <a:ext cx="0" cy="388440"/>
              </a:xfrm>
              <a:prstGeom prst="line">
                <a:avLst/>
              </a:prstGeom>
              <a:ln w="222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7400195" y="1961389"/>
                <a:ext cx="0" cy="388440"/>
              </a:xfrm>
              <a:prstGeom prst="line">
                <a:avLst/>
              </a:prstGeom>
              <a:ln w="222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>
                <a:off x="7869133" y="1947351"/>
                <a:ext cx="0" cy="388440"/>
              </a:xfrm>
              <a:prstGeom prst="line">
                <a:avLst/>
              </a:prstGeom>
              <a:ln w="222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Right Arrow 78"/>
              <p:cNvSpPr/>
              <p:nvPr/>
            </p:nvSpPr>
            <p:spPr>
              <a:xfrm flipH="1">
                <a:off x="894039" y="1682395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ight Arrow 79"/>
              <p:cNvSpPr/>
              <p:nvPr/>
            </p:nvSpPr>
            <p:spPr>
              <a:xfrm flipH="1">
                <a:off x="1341808" y="1682395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ight Arrow 80"/>
              <p:cNvSpPr/>
              <p:nvPr/>
            </p:nvSpPr>
            <p:spPr>
              <a:xfrm flipH="1">
                <a:off x="1776941" y="1682395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ight Arrow 81"/>
              <p:cNvSpPr/>
              <p:nvPr/>
            </p:nvSpPr>
            <p:spPr>
              <a:xfrm flipH="1">
                <a:off x="2224710" y="1682395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807245" y="1343840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12550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1259291" y="1343840"/>
                <a:ext cx="5164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12551</a:t>
                </a: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678484" y="1343840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12552</a:t>
                </a: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2121695" y="1343840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12553</a:t>
                </a:r>
              </a:p>
            </p:txBody>
          </p:sp>
          <p:sp>
            <p:nvSpPr>
              <p:cNvPr id="87" name="Right Arrow 86"/>
              <p:cNvSpPr/>
              <p:nvPr/>
            </p:nvSpPr>
            <p:spPr>
              <a:xfrm flipH="1">
                <a:off x="2704015" y="1682395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ight Arrow 87"/>
              <p:cNvSpPr/>
              <p:nvPr/>
            </p:nvSpPr>
            <p:spPr>
              <a:xfrm flipH="1">
                <a:off x="3151784" y="1682395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ight Arrow 88"/>
              <p:cNvSpPr/>
              <p:nvPr/>
            </p:nvSpPr>
            <p:spPr>
              <a:xfrm flipH="1">
                <a:off x="3586917" y="1682395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ight Arrow 89"/>
              <p:cNvSpPr/>
              <p:nvPr/>
            </p:nvSpPr>
            <p:spPr>
              <a:xfrm flipH="1">
                <a:off x="4034686" y="1682395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617221" y="1343840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12554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069266" y="1343840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12555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3488460" y="1343840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15538</a:t>
                </a: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3924457" y="1343840"/>
                <a:ext cx="5309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15539</a:t>
                </a:r>
              </a:p>
            </p:txBody>
          </p:sp>
          <p:sp>
            <p:nvSpPr>
              <p:cNvPr id="95" name="Right Arrow 94"/>
              <p:cNvSpPr/>
              <p:nvPr/>
            </p:nvSpPr>
            <p:spPr>
              <a:xfrm flipH="1">
                <a:off x="4527225" y="1691351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ight Arrow 95"/>
              <p:cNvSpPr/>
              <p:nvPr/>
            </p:nvSpPr>
            <p:spPr>
              <a:xfrm flipH="1">
                <a:off x="4974994" y="1691351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ight Arrow 96"/>
              <p:cNvSpPr/>
              <p:nvPr/>
            </p:nvSpPr>
            <p:spPr>
              <a:xfrm flipH="1">
                <a:off x="5410127" y="1691351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ight Arrow 97"/>
              <p:cNvSpPr/>
              <p:nvPr/>
            </p:nvSpPr>
            <p:spPr>
              <a:xfrm flipH="1">
                <a:off x="5857896" y="1691351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4440431" y="1352796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12556</a:t>
                </a: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4892476" y="1352796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12557</a:t>
                </a: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5311670" y="1352796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12558</a:t>
                </a: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5754881" y="1352796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12559</a:t>
                </a:r>
              </a:p>
            </p:txBody>
          </p:sp>
          <p:sp>
            <p:nvSpPr>
              <p:cNvPr id="103" name="Right Arrow 102"/>
              <p:cNvSpPr/>
              <p:nvPr/>
            </p:nvSpPr>
            <p:spPr>
              <a:xfrm flipH="1">
                <a:off x="6337201" y="1691351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Right Arrow 103"/>
              <p:cNvSpPr/>
              <p:nvPr/>
            </p:nvSpPr>
            <p:spPr>
              <a:xfrm flipH="1">
                <a:off x="6784970" y="1691351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ight Arrow 104"/>
              <p:cNvSpPr/>
              <p:nvPr/>
            </p:nvSpPr>
            <p:spPr>
              <a:xfrm flipH="1">
                <a:off x="7220103" y="1691351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ight Arrow 105"/>
              <p:cNvSpPr/>
              <p:nvPr/>
            </p:nvSpPr>
            <p:spPr>
              <a:xfrm flipH="1">
                <a:off x="7667872" y="1691351"/>
                <a:ext cx="283612" cy="219075"/>
              </a:xfrm>
              <a:prstGeom prst="rightArrow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6250407" y="1352796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12560</a:t>
                </a: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6702452" y="1352796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12561</a:t>
                </a: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7121646" y="1352796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12562</a:t>
                </a: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7564857" y="1352796"/>
                <a:ext cx="5164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Msex2.</a:t>
                </a:r>
              </a:p>
              <a:p>
                <a:pPr algn="ctr"/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12563</a:t>
                </a:r>
              </a:p>
            </p:txBody>
          </p:sp>
          <p:sp>
            <p:nvSpPr>
              <p:cNvPr id="111" name="Right Arrow 110"/>
              <p:cNvSpPr/>
              <p:nvPr/>
            </p:nvSpPr>
            <p:spPr>
              <a:xfrm flipH="1">
                <a:off x="901622" y="2379334"/>
                <a:ext cx="283612" cy="219075"/>
              </a:xfrm>
              <a:prstGeom prst="rightArrow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ight Arrow 115"/>
              <p:cNvSpPr/>
              <p:nvPr/>
            </p:nvSpPr>
            <p:spPr>
              <a:xfrm flipH="1">
                <a:off x="1349391" y="2379334"/>
                <a:ext cx="283612" cy="219075"/>
              </a:xfrm>
              <a:prstGeom prst="rightArrow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ight Arrow 116"/>
              <p:cNvSpPr/>
              <p:nvPr/>
            </p:nvSpPr>
            <p:spPr>
              <a:xfrm flipH="1">
                <a:off x="1784524" y="2379334"/>
                <a:ext cx="283612" cy="219075"/>
              </a:xfrm>
              <a:prstGeom prst="rightArrow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ight Arrow 117"/>
              <p:cNvSpPr/>
              <p:nvPr/>
            </p:nvSpPr>
            <p:spPr>
              <a:xfrm flipH="1">
                <a:off x="2721173" y="2379334"/>
                <a:ext cx="283612" cy="219075"/>
              </a:xfrm>
              <a:prstGeom prst="rightArrow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ight Arrow 118"/>
              <p:cNvSpPr/>
              <p:nvPr/>
            </p:nvSpPr>
            <p:spPr>
              <a:xfrm flipH="1">
                <a:off x="3613954" y="2379334"/>
                <a:ext cx="283612" cy="219075"/>
              </a:xfrm>
              <a:prstGeom prst="rightArrow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Right Arrow 123"/>
              <p:cNvSpPr/>
              <p:nvPr/>
            </p:nvSpPr>
            <p:spPr>
              <a:xfrm flipH="1">
                <a:off x="4546477" y="2379334"/>
                <a:ext cx="283612" cy="219075"/>
              </a:xfrm>
              <a:prstGeom prst="rightArrow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Right Arrow 124"/>
              <p:cNvSpPr/>
              <p:nvPr/>
            </p:nvSpPr>
            <p:spPr>
              <a:xfrm flipH="1">
                <a:off x="5443070" y="2379334"/>
                <a:ext cx="283612" cy="219075"/>
              </a:xfrm>
              <a:prstGeom prst="rightArrow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ight Arrow 127"/>
              <p:cNvSpPr/>
              <p:nvPr/>
            </p:nvSpPr>
            <p:spPr>
              <a:xfrm flipH="1">
                <a:off x="6349159" y="2379334"/>
                <a:ext cx="283612" cy="219075"/>
              </a:xfrm>
              <a:prstGeom prst="rightArrow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Right Arrow 128"/>
              <p:cNvSpPr/>
              <p:nvPr/>
            </p:nvSpPr>
            <p:spPr>
              <a:xfrm flipH="1">
                <a:off x="7233526" y="2379334"/>
                <a:ext cx="283612" cy="219075"/>
              </a:xfrm>
              <a:prstGeom prst="rightArrow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ight Arrow 129"/>
              <p:cNvSpPr/>
              <p:nvPr/>
            </p:nvSpPr>
            <p:spPr>
              <a:xfrm flipH="1">
                <a:off x="7681295" y="2379334"/>
                <a:ext cx="283612" cy="219075"/>
              </a:xfrm>
              <a:prstGeom prst="rightArrow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1260453" y="2598408"/>
                <a:ext cx="5164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CPR83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679553" y="2598408"/>
                <a:ext cx="5164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CPR84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2609105" y="2598408"/>
                <a:ext cx="5164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CPR85</a:t>
                </a: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3508983" y="2598408"/>
                <a:ext cx="5164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CPR86</a:t>
                </a: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4450270" y="2598408"/>
                <a:ext cx="5164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CPR87</a:t>
                </a: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5337944" y="2598408"/>
                <a:ext cx="5164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CPR88</a:t>
                </a: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6256888" y="2598408"/>
                <a:ext cx="5164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CPR89</a:t>
                </a: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7128555" y="2598408"/>
                <a:ext cx="5164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CPR90</a:t>
                </a: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7591194" y="2598408"/>
                <a:ext cx="51648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CPR91</a:t>
                </a: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665950" y="921954"/>
              <a:ext cx="4331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A</a:t>
              </a:r>
              <a:endParaRPr lang="en-US" sz="3200" b="1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403991" y="3052623"/>
              <a:ext cx="41549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B</a:t>
              </a:r>
              <a:endParaRPr lang="en-US" sz="3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8904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62</Words>
  <Application>Microsoft Office PowerPoint</Application>
  <PresentationFormat>On-screen Show (4:3)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 Thomas Dittmer</dc:creator>
  <cp:lastModifiedBy>Neal Thomas Dittmer</cp:lastModifiedBy>
  <cp:revision>6</cp:revision>
  <dcterms:created xsi:type="dcterms:W3CDTF">2014-10-16T19:30:46Z</dcterms:created>
  <dcterms:modified xsi:type="dcterms:W3CDTF">2014-10-24T18:32:05Z</dcterms:modified>
</cp:coreProperties>
</file>