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2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2250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02A4B-46FA-4AD1-B339-7754B49321F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2D5A-8D72-4421-9F8E-1D8E0C063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86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02A4B-46FA-4AD1-B339-7754B49321F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2D5A-8D72-4421-9F8E-1D8E0C063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309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02A4B-46FA-4AD1-B339-7754B49321F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2D5A-8D72-4421-9F8E-1D8E0C063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341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02A4B-46FA-4AD1-B339-7754B49321F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2D5A-8D72-4421-9F8E-1D8E0C063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189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02A4B-46FA-4AD1-B339-7754B49321F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2D5A-8D72-4421-9F8E-1D8E0C063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768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02A4B-46FA-4AD1-B339-7754B49321F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2D5A-8D72-4421-9F8E-1D8E0C063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23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02A4B-46FA-4AD1-B339-7754B49321F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2D5A-8D72-4421-9F8E-1D8E0C063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733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02A4B-46FA-4AD1-B339-7754B49321F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2D5A-8D72-4421-9F8E-1D8E0C063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338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02A4B-46FA-4AD1-B339-7754B49321F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2D5A-8D72-4421-9F8E-1D8E0C063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903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02A4B-46FA-4AD1-B339-7754B49321F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2D5A-8D72-4421-9F8E-1D8E0C063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77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02A4B-46FA-4AD1-B339-7754B49321F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02D5A-8D72-4421-9F8E-1D8E0C063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6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02A4B-46FA-4AD1-B339-7754B49321FD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02D5A-8D72-4421-9F8E-1D8E0C063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861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9465" y="212335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Fig S2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11877" y="1649360"/>
            <a:ext cx="5834246" cy="5845279"/>
            <a:chOff x="3182754" y="911121"/>
            <a:chExt cx="5834246" cy="5845279"/>
          </a:xfrm>
        </p:grpSpPr>
        <p:sp>
          <p:nvSpPr>
            <p:cNvPr id="11" name="Freeform 10"/>
            <p:cNvSpPr/>
            <p:nvPr/>
          </p:nvSpPr>
          <p:spPr>
            <a:xfrm>
              <a:off x="3194051" y="3105151"/>
              <a:ext cx="1968500" cy="1003300"/>
            </a:xfrm>
            <a:custGeom>
              <a:avLst/>
              <a:gdLst>
                <a:gd name="connsiteX0" fmla="*/ 88900 w 1968500"/>
                <a:gd name="connsiteY0" fmla="*/ 0 h 1003300"/>
                <a:gd name="connsiteX1" fmla="*/ 1968500 w 1968500"/>
                <a:gd name="connsiteY1" fmla="*/ 482600 h 1003300"/>
                <a:gd name="connsiteX2" fmla="*/ 1955800 w 1968500"/>
                <a:gd name="connsiteY2" fmla="*/ 596900 h 1003300"/>
                <a:gd name="connsiteX3" fmla="*/ 1955800 w 1968500"/>
                <a:gd name="connsiteY3" fmla="*/ 673100 h 1003300"/>
                <a:gd name="connsiteX4" fmla="*/ 1962150 w 1968500"/>
                <a:gd name="connsiteY4" fmla="*/ 749300 h 1003300"/>
                <a:gd name="connsiteX5" fmla="*/ 1968500 w 1968500"/>
                <a:gd name="connsiteY5" fmla="*/ 812800 h 1003300"/>
                <a:gd name="connsiteX6" fmla="*/ 19050 w 1968500"/>
                <a:gd name="connsiteY6" fmla="*/ 1003300 h 1003300"/>
                <a:gd name="connsiteX7" fmla="*/ 6350 w 1968500"/>
                <a:gd name="connsiteY7" fmla="*/ 882650 h 1003300"/>
                <a:gd name="connsiteX8" fmla="*/ 0 w 1968500"/>
                <a:gd name="connsiteY8" fmla="*/ 762000 h 1003300"/>
                <a:gd name="connsiteX9" fmla="*/ 6350 w 1968500"/>
                <a:gd name="connsiteY9" fmla="*/ 654050 h 1003300"/>
                <a:gd name="connsiteX10" fmla="*/ 12700 w 1968500"/>
                <a:gd name="connsiteY10" fmla="*/ 533400 h 1003300"/>
                <a:gd name="connsiteX11" fmla="*/ 19050 w 1968500"/>
                <a:gd name="connsiteY11" fmla="*/ 412750 h 1003300"/>
                <a:gd name="connsiteX12" fmla="*/ 38100 w 1968500"/>
                <a:gd name="connsiteY12" fmla="*/ 311150 h 1003300"/>
                <a:gd name="connsiteX13" fmla="*/ 50800 w 1968500"/>
                <a:gd name="connsiteY13" fmla="*/ 190500 h 1003300"/>
                <a:gd name="connsiteX14" fmla="*/ 69850 w 1968500"/>
                <a:gd name="connsiteY14" fmla="*/ 101600 h 1003300"/>
                <a:gd name="connsiteX15" fmla="*/ 88900 w 1968500"/>
                <a:gd name="connsiteY15" fmla="*/ 0 h 100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968500" h="1003300">
                  <a:moveTo>
                    <a:pt x="88900" y="0"/>
                  </a:moveTo>
                  <a:lnTo>
                    <a:pt x="1968500" y="482600"/>
                  </a:lnTo>
                  <a:lnTo>
                    <a:pt x="1955800" y="596900"/>
                  </a:lnTo>
                  <a:lnTo>
                    <a:pt x="1955800" y="673100"/>
                  </a:lnTo>
                  <a:lnTo>
                    <a:pt x="1962150" y="749300"/>
                  </a:lnTo>
                  <a:lnTo>
                    <a:pt x="1968500" y="812800"/>
                  </a:lnTo>
                  <a:lnTo>
                    <a:pt x="19050" y="1003300"/>
                  </a:lnTo>
                  <a:lnTo>
                    <a:pt x="6350" y="882650"/>
                  </a:lnTo>
                  <a:lnTo>
                    <a:pt x="0" y="762000"/>
                  </a:lnTo>
                  <a:lnTo>
                    <a:pt x="6350" y="654050"/>
                  </a:lnTo>
                  <a:lnTo>
                    <a:pt x="12700" y="533400"/>
                  </a:lnTo>
                  <a:lnTo>
                    <a:pt x="19050" y="412750"/>
                  </a:lnTo>
                  <a:lnTo>
                    <a:pt x="38100" y="311150"/>
                  </a:lnTo>
                  <a:lnTo>
                    <a:pt x="50800" y="190500"/>
                  </a:lnTo>
                  <a:lnTo>
                    <a:pt x="69850" y="101600"/>
                  </a:lnTo>
                  <a:lnTo>
                    <a:pt x="88900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4057649" y="4476749"/>
              <a:ext cx="2406651" cy="2279651"/>
            </a:xfrm>
            <a:custGeom>
              <a:avLst/>
              <a:gdLst>
                <a:gd name="connsiteX0" fmla="*/ 2406650 w 2406650"/>
                <a:gd name="connsiteY0" fmla="*/ 2247900 h 2279650"/>
                <a:gd name="connsiteX1" fmla="*/ 2108200 w 2406650"/>
                <a:gd name="connsiteY1" fmla="*/ 254000 h 2279650"/>
                <a:gd name="connsiteX2" fmla="*/ 1936750 w 2406650"/>
                <a:gd name="connsiteY2" fmla="*/ 241300 h 2279650"/>
                <a:gd name="connsiteX3" fmla="*/ 1784350 w 2406650"/>
                <a:gd name="connsiteY3" fmla="*/ 209550 h 2279650"/>
                <a:gd name="connsiteX4" fmla="*/ 1682750 w 2406650"/>
                <a:gd name="connsiteY4" fmla="*/ 171450 h 2279650"/>
                <a:gd name="connsiteX5" fmla="*/ 1568450 w 2406650"/>
                <a:gd name="connsiteY5" fmla="*/ 107950 h 2279650"/>
                <a:gd name="connsiteX6" fmla="*/ 1473200 w 2406650"/>
                <a:gd name="connsiteY6" fmla="*/ 50800 h 2279650"/>
                <a:gd name="connsiteX7" fmla="*/ 1409700 w 2406650"/>
                <a:gd name="connsiteY7" fmla="*/ 0 h 2279650"/>
                <a:gd name="connsiteX8" fmla="*/ 0 w 2406650"/>
                <a:gd name="connsiteY8" fmla="*/ 1428750 h 2279650"/>
                <a:gd name="connsiteX9" fmla="*/ 76200 w 2406650"/>
                <a:gd name="connsiteY9" fmla="*/ 1524000 h 2279650"/>
                <a:gd name="connsiteX10" fmla="*/ 234950 w 2406650"/>
                <a:gd name="connsiteY10" fmla="*/ 1644650 h 2279650"/>
                <a:gd name="connsiteX11" fmla="*/ 368300 w 2406650"/>
                <a:gd name="connsiteY11" fmla="*/ 1733550 h 2279650"/>
                <a:gd name="connsiteX12" fmla="*/ 514350 w 2406650"/>
                <a:gd name="connsiteY12" fmla="*/ 1841500 h 2279650"/>
                <a:gd name="connsiteX13" fmla="*/ 673100 w 2406650"/>
                <a:gd name="connsiteY13" fmla="*/ 1936750 h 2279650"/>
                <a:gd name="connsiteX14" fmla="*/ 812800 w 2406650"/>
                <a:gd name="connsiteY14" fmla="*/ 2000250 h 2279650"/>
                <a:gd name="connsiteX15" fmla="*/ 984250 w 2406650"/>
                <a:gd name="connsiteY15" fmla="*/ 2076450 h 2279650"/>
                <a:gd name="connsiteX16" fmla="*/ 1162050 w 2406650"/>
                <a:gd name="connsiteY16" fmla="*/ 2133600 h 2279650"/>
                <a:gd name="connsiteX17" fmla="*/ 1339850 w 2406650"/>
                <a:gd name="connsiteY17" fmla="*/ 2190750 h 2279650"/>
                <a:gd name="connsiteX18" fmla="*/ 1498600 w 2406650"/>
                <a:gd name="connsiteY18" fmla="*/ 2228850 h 2279650"/>
                <a:gd name="connsiteX19" fmla="*/ 1676400 w 2406650"/>
                <a:gd name="connsiteY19" fmla="*/ 2254250 h 2279650"/>
                <a:gd name="connsiteX20" fmla="*/ 1905000 w 2406650"/>
                <a:gd name="connsiteY20" fmla="*/ 2279650 h 2279650"/>
                <a:gd name="connsiteX21" fmla="*/ 2019300 w 2406650"/>
                <a:gd name="connsiteY21" fmla="*/ 2279650 h 2279650"/>
                <a:gd name="connsiteX22" fmla="*/ 2146300 w 2406650"/>
                <a:gd name="connsiteY22" fmla="*/ 2279650 h 2279650"/>
                <a:gd name="connsiteX23" fmla="*/ 2286000 w 2406650"/>
                <a:gd name="connsiteY23" fmla="*/ 2273300 h 2279650"/>
                <a:gd name="connsiteX24" fmla="*/ 2406650 w 2406650"/>
                <a:gd name="connsiteY24" fmla="*/ 2247900 h 227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406650" h="2279650">
                  <a:moveTo>
                    <a:pt x="2406650" y="2247900"/>
                  </a:moveTo>
                  <a:lnTo>
                    <a:pt x="2108200" y="254000"/>
                  </a:lnTo>
                  <a:lnTo>
                    <a:pt x="1936750" y="241300"/>
                  </a:lnTo>
                  <a:lnTo>
                    <a:pt x="1784350" y="209550"/>
                  </a:lnTo>
                  <a:lnTo>
                    <a:pt x="1682750" y="171450"/>
                  </a:lnTo>
                  <a:lnTo>
                    <a:pt x="1568450" y="107950"/>
                  </a:lnTo>
                  <a:lnTo>
                    <a:pt x="1473200" y="50800"/>
                  </a:lnTo>
                  <a:lnTo>
                    <a:pt x="1409700" y="0"/>
                  </a:lnTo>
                  <a:lnTo>
                    <a:pt x="0" y="1428750"/>
                  </a:lnTo>
                  <a:lnTo>
                    <a:pt x="76200" y="1524000"/>
                  </a:lnTo>
                  <a:lnTo>
                    <a:pt x="234950" y="1644650"/>
                  </a:lnTo>
                  <a:lnTo>
                    <a:pt x="368300" y="1733550"/>
                  </a:lnTo>
                  <a:lnTo>
                    <a:pt x="514350" y="1841500"/>
                  </a:lnTo>
                  <a:lnTo>
                    <a:pt x="673100" y="1936750"/>
                  </a:lnTo>
                  <a:lnTo>
                    <a:pt x="812800" y="2000250"/>
                  </a:lnTo>
                  <a:lnTo>
                    <a:pt x="984250" y="2076450"/>
                  </a:lnTo>
                  <a:lnTo>
                    <a:pt x="1162050" y="2133600"/>
                  </a:lnTo>
                  <a:lnTo>
                    <a:pt x="1339850" y="2190750"/>
                  </a:lnTo>
                  <a:lnTo>
                    <a:pt x="1498600" y="2228850"/>
                  </a:lnTo>
                  <a:lnTo>
                    <a:pt x="1676400" y="2254250"/>
                  </a:lnTo>
                  <a:lnTo>
                    <a:pt x="1905000" y="2279650"/>
                  </a:lnTo>
                  <a:lnTo>
                    <a:pt x="2019300" y="2279650"/>
                  </a:lnTo>
                  <a:lnTo>
                    <a:pt x="2146300" y="2279650"/>
                  </a:lnTo>
                  <a:lnTo>
                    <a:pt x="2286000" y="2273300"/>
                  </a:lnTo>
                  <a:lnTo>
                    <a:pt x="2406650" y="224790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6273800" y="4070349"/>
              <a:ext cx="2514600" cy="2533651"/>
            </a:xfrm>
            <a:custGeom>
              <a:avLst/>
              <a:gdLst>
                <a:gd name="connsiteX0" fmla="*/ 2514600 w 2514600"/>
                <a:gd name="connsiteY0" fmla="*/ 869950 h 2533650"/>
                <a:gd name="connsiteX1" fmla="*/ 412750 w 2514600"/>
                <a:gd name="connsiteY1" fmla="*/ 0 h 2533650"/>
                <a:gd name="connsiteX2" fmla="*/ 374650 w 2514600"/>
                <a:gd name="connsiteY2" fmla="*/ 88900 h 2533650"/>
                <a:gd name="connsiteX3" fmla="*/ 342900 w 2514600"/>
                <a:gd name="connsiteY3" fmla="*/ 127000 h 2533650"/>
                <a:gd name="connsiteX4" fmla="*/ 279400 w 2514600"/>
                <a:gd name="connsiteY4" fmla="*/ 196850 h 2533650"/>
                <a:gd name="connsiteX5" fmla="*/ 209550 w 2514600"/>
                <a:gd name="connsiteY5" fmla="*/ 247650 h 2533650"/>
                <a:gd name="connsiteX6" fmla="*/ 152400 w 2514600"/>
                <a:gd name="connsiteY6" fmla="*/ 298450 h 2533650"/>
                <a:gd name="connsiteX7" fmla="*/ 95250 w 2514600"/>
                <a:gd name="connsiteY7" fmla="*/ 323850 h 2533650"/>
                <a:gd name="connsiteX8" fmla="*/ 44450 w 2514600"/>
                <a:gd name="connsiteY8" fmla="*/ 349250 h 2533650"/>
                <a:gd name="connsiteX9" fmla="*/ 0 w 2514600"/>
                <a:gd name="connsiteY9" fmla="*/ 361950 h 2533650"/>
                <a:gd name="connsiteX10" fmla="*/ 660400 w 2514600"/>
                <a:gd name="connsiteY10" fmla="*/ 2533650 h 2533650"/>
                <a:gd name="connsiteX11" fmla="*/ 781050 w 2514600"/>
                <a:gd name="connsiteY11" fmla="*/ 2501900 h 2533650"/>
                <a:gd name="connsiteX12" fmla="*/ 933450 w 2514600"/>
                <a:gd name="connsiteY12" fmla="*/ 2438400 h 2533650"/>
                <a:gd name="connsiteX13" fmla="*/ 1092200 w 2514600"/>
                <a:gd name="connsiteY13" fmla="*/ 2368550 h 2533650"/>
                <a:gd name="connsiteX14" fmla="*/ 1320800 w 2514600"/>
                <a:gd name="connsiteY14" fmla="*/ 2241550 h 2533650"/>
                <a:gd name="connsiteX15" fmla="*/ 1536700 w 2514600"/>
                <a:gd name="connsiteY15" fmla="*/ 2108200 h 2533650"/>
                <a:gd name="connsiteX16" fmla="*/ 1727200 w 2514600"/>
                <a:gd name="connsiteY16" fmla="*/ 1962150 h 2533650"/>
                <a:gd name="connsiteX17" fmla="*/ 1917700 w 2514600"/>
                <a:gd name="connsiteY17" fmla="*/ 1784350 h 2533650"/>
                <a:gd name="connsiteX18" fmla="*/ 2089150 w 2514600"/>
                <a:gd name="connsiteY18" fmla="*/ 1581150 h 2533650"/>
                <a:gd name="connsiteX19" fmla="*/ 2228850 w 2514600"/>
                <a:gd name="connsiteY19" fmla="*/ 1416050 h 2533650"/>
                <a:gd name="connsiteX20" fmla="*/ 2336800 w 2514600"/>
                <a:gd name="connsiteY20" fmla="*/ 1250950 h 2533650"/>
                <a:gd name="connsiteX21" fmla="*/ 2425700 w 2514600"/>
                <a:gd name="connsiteY21" fmla="*/ 1085850 h 2533650"/>
                <a:gd name="connsiteX22" fmla="*/ 2495550 w 2514600"/>
                <a:gd name="connsiteY22" fmla="*/ 927100 h 2533650"/>
                <a:gd name="connsiteX23" fmla="*/ 2514600 w 2514600"/>
                <a:gd name="connsiteY23" fmla="*/ 869950 h 2533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14600" h="2533650">
                  <a:moveTo>
                    <a:pt x="2514600" y="869950"/>
                  </a:moveTo>
                  <a:lnTo>
                    <a:pt x="412750" y="0"/>
                  </a:lnTo>
                  <a:lnTo>
                    <a:pt x="374650" y="88900"/>
                  </a:lnTo>
                  <a:lnTo>
                    <a:pt x="342900" y="127000"/>
                  </a:lnTo>
                  <a:lnTo>
                    <a:pt x="279400" y="196850"/>
                  </a:lnTo>
                  <a:lnTo>
                    <a:pt x="209550" y="247650"/>
                  </a:lnTo>
                  <a:lnTo>
                    <a:pt x="152400" y="298450"/>
                  </a:lnTo>
                  <a:lnTo>
                    <a:pt x="95250" y="323850"/>
                  </a:lnTo>
                  <a:lnTo>
                    <a:pt x="44450" y="349250"/>
                  </a:lnTo>
                  <a:lnTo>
                    <a:pt x="0" y="361950"/>
                  </a:lnTo>
                  <a:lnTo>
                    <a:pt x="660400" y="2533650"/>
                  </a:lnTo>
                  <a:lnTo>
                    <a:pt x="781050" y="2501900"/>
                  </a:lnTo>
                  <a:lnTo>
                    <a:pt x="933450" y="2438400"/>
                  </a:lnTo>
                  <a:lnTo>
                    <a:pt x="1092200" y="2368550"/>
                  </a:lnTo>
                  <a:lnTo>
                    <a:pt x="1320800" y="2241550"/>
                  </a:lnTo>
                  <a:lnTo>
                    <a:pt x="1536700" y="2108200"/>
                  </a:lnTo>
                  <a:lnTo>
                    <a:pt x="1727200" y="1962150"/>
                  </a:lnTo>
                  <a:lnTo>
                    <a:pt x="1917700" y="1784350"/>
                  </a:lnTo>
                  <a:lnTo>
                    <a:pt x="2089150" y="1581150"/>
                  </a:lnTo>
                  <a:lnTo>
                    <a:pt x="2228850" y="1416050"/>
                  </a:lnTo>
                  <a:lnTo>
                    <a:pt x="2336800" y="1250950"/>
                  </a:lnTo>
                  <a:lnTo>
                    <a:pt x="2425700" y="1085850"/>
                  </a:lnTo>
                  <a:lnTo>
                    <a:pt x="2495550" y="927100"/>
                  </a:lnTo>
                  <a:lnTo>
                    <a:pt x="2514600" y="86995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6661149" y="2305049"/>
              <a:ext cx="2355851" cy="1822451"/>
            </a:xfrm>
            <a:custGeom>
              <a:avLst/>
              <a:gdLst>
                <a:gd name="connsiteX0" fmla="*/ 1905000 w 2355850"/>
                <a:gd name="connsiteY0" fmla="*/ 0 h 1822450"/>
                <a:gd name="connsiteX1" fmla="*/ 0 w 2355850"/>
                <a:gd name="connsiteY1" fmla="*/ 1193800 h 1822450"/>
                <a:gd name="connsiteX2" fmla="*/ 25400 w 2355850"/>
                <a:gd name="connsiteY2" fmla="*/ 1270000 h 1822450"/>
                <a:gd name="connsiteX3" fmla="*/ 57150 w 2355850"/>
                <a:gd name="connsiteY3" fmla="*/ 1358900 h 1822450"/>
                <a:gd name="connsiteX4" fmla="*/ 76200 w 2355850"/>
                <a:gd name="connsiteY4" fmla="*/ 1441450 h 1822450"/>
                <a:gd name="connsiteX5" fmla="*/ 88900 w 2355850"/>
                <a:gd name="connsiteY5" fmla="*/ 1511300 h 1822450"/>
                <a:gd name="connsiteX6" fmla="*/ 82550 w 2355850"/>
                <a:gd name="connsiteY6" fmla="*/ 1549400 h 1822450"/>
                <a:gd name="connsiteX7" fmla="*/ 2336800 w 2355850"/>
                <a:gd name="connsiteY7" fmla="*/ 1822450 h 1822450"/>
                <a:gd name="connsiteX8" fmla="*/ 2349500 w 2355850"/>
                <a:gd name="connsiteY8" fmla="*/ 1746250 h 1822450"/>
                <a:gd name="connsiteX9" fmla="*/ 2349500 w 2355850"/>
                <a:gd name="connsiteY9" fmla="*/ 1593850 h 1822450"/>
                <a:gd name="connsiteX10" fmla="*/ 2355850 w 2355850"/>
                <a:gd name="connsiteY10" fmla="*/ 1460500 h 1822450"/>
                <a:gd name="connsiteX11" fmla="*/ 2349500 w 2355850"/>
                <a:gd name="connsiteY11" fmla="*/ 1333500 h 1822450"/>
                <a:gd name="connsiteX12" fmla="*/ 2336800 w 2355850"/>
                <a:gd name="connsiteY12" fmla="*/ 1219200 h 1822450"/>
                <a:gd name="connsiteX13" fmla="*/ 2317750 w 2355850"/>
                <a:gd name="connsiteY13" fmla="*/ 1085850 h 1822450"/>
                <a:gd name="connsiteX14" fmla="*/ 2292350 w 2355850"/>
                <a:gd name="connsiteY14" fmla="*/ 958850 h 1822450"/>
                <a:gd name="connsiteX15" fmla="*/ 2260600 w 2355850"/>
                <a:gd name="connsiteY15" fmla="*/ 812800 h 1822450"/>
                <a:gd name="connsiteX16" fmla="*/ 2222500 w 2355850"/>
                <a:gd name="connsiteY16" fmla="*/ 666750 h 1822450"/>
                <a:gd name="connsiteX17" fmla="*/ 2171700 w 2355850"/>
                <a:gd name="connsiteY17" fmla="*/ 514350 h 1822450"/>
                <a:gd name="connsiteX18" fmla="*/ 2127250 w 2355850"/>
                <a:gd name="connsiteY18" fmla="*/ 412750 h 1822450"/>
                <a:gd name="connsiteX19" fmla="*/ 2070100 w 2355850"/>
                <a:gd name="connsiteY19" fmla="*/ 285750 h 1822450"/>
                <a:gd name="connsiteX20" fmla="*/ 2019300 w 2355850"/>
                <a:gd name="connsiteY20" fmla="*/ 190500 h 1822450"/>
                <a:gd name="connsiteX21" fmla="*/ 1962150 w 2355850"/>
                <a:gd name="connsiteY21" fmla="*/ 95250 h 1822450"/>
                <a:gd name="connsiteX22" fmla="*/ 1905000 w 2355850"/>
                <a:gd name="connsiteY22" fmla="*/ 0 h 182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355850" h="1822450">
                  <a:moveTo>
                    <a:pt x="1905000" y="0"/>
                  </a:moveTo>
                  <a:lnTo>
                    <a:pt x="0" y="1193800"/>
                  </a:lnTo>
                  <a:lnTo>
                    <a:pt x="25400" y="1270000"/>
                  </a:lnTo>
                  <a:lnTo>
                    <a:pt x="57150" y="1358900"/>
                  </a:lnTo>
                  <a:lnTo>
                    <a:pt x="76200" y="1441450"/>
                  </a:lnTo>
                  <a:lnTo>
                    <a:pt x="88900" y="1511300"/>
                  </a:lnTo>
                  <a:lnTo>
                    <a:pt x="82550" y="1549400"/>
                  </a:lnTo>
                  <a:lnTo>
                    <a:pt x="2336800" y="1822450"/>
                  </a:lnTo>
                  <a:lnTo>
                    <a:pt x="2349500" y="1746250"/>
                  </a:lnTo>
                  <a:lnTo>
                    <a:pt x="2349500" y="1593850"/>
                  </a:lnTo>
                  <a:lnTo>
                    <a:pt x="2355850" y="1460500"/>
                  </a:lnTo>
                  <a:lnTo>
                    <a:pt x="2349500" y="1333500"/>
                  </a:lnTo>
                  <a:lnTo>
                    <a:pt x="2336800" y="1219200"/>
                  </a:lnTo>
                  <a:lnTo>
                    <a:pt x="2317750" y="1085850"/>
                  </a:lnTo>
                  <a:lnTo>
                    <a:pt x="2292350" y="958850"/>
                  </a:lnTo>
                  <a:lnTo>
                    <a:pt x="2260600" y="812800"/>
                  </a:lnTo>
                  <a:lnTo>
                    <a:pt x="2222500" y="666750"/>
                  </a:lnTo>
                  <a:lnTo>
                    <a:pt x="2171700" y="514350"/>
                  </a:lnTo>
                  <a:lnTo>
                    <a:pt x="2127250" y="412750"/>
                  </a:lnTo>
                  <a:lnTo>
                    <a:pt x="2070100" y="285750"/>
                  </a:lnTo>
                  <a:lnTo>
                    <a:pt x="2019300" y="190500"/>
                  </a:lnTo>
                  <a:lnTo>
                    <a:pt x="1962150" y="95250"/>
                  </a:lnTo>
                  <a:lnTo>
                    <a:pt x="1905000" y="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6026151" y="914400"/>
              <a:ext cx="2527300" cy="2355851"/>
            </a:xfrm>
            <a:custGeom>
              <a:avLst/>
              <a:gdLst>
                <a:gd name="connsiteX0" fmla="*/ 2527300 w 2527300"/>
                <a:gd name="connsiteY0" fmla="*/ 1365250 h 2355850"/>
                <a:gd name="connsiteX1" fmla="*/ 977900 w 2527300"/>
                <a:gd name="connsiteY1" fmla="*/ 2355850 h 2355850"/>
                <a:gd name="connsiteX2" fmla="*/ 838200 w 2527300"/>
                <a:gd name="connsiteY2" fmla="*/ 2190750 h 2355850"/>
                <a:gd name="connsiteX3" fmla="*/ 730250 w 2527300"/>
                <a:gd name="connsiteY3" fmla="*/ 2089150 h 2355850"/>
                <a:gd name="connsiteX4" fmla="*/ 622300 w 2527300"/>
                <a:gd name="connsiteY4" fmla="*/ 2012950 h 2355850"/>
                <a:gd name="connsiteX5" fmla="*/ 514350 w 2527300"/>
                <a:gd name="connsiteY5" fmla="*/ 1955800 h 2355850"/>
                <a:gd name="connsiteX6" fmla="*/ 374650 w 2527300"/>
                <a:gd name="connsiteY6" fmla="*/ 1905000 h 2355850"/>
                <a:gd name="connsiteX7" fmla="*/ 247650 w 2527300"/>
                <a:gd name="connsiteY7" fmla="*/ 1873250 h 2355850"/>
                <a:gd name="connsiteX8" fmla="*/ 127000 w 2527300"/>
                <a:gd name="connsiteY8" fmla="*/ 1854200 h 2355850"/>
                <a:gd name="connsiteX9" fmla="*/ 31750 w 2527300"/>
                <a:gd name="connsiteY9" fmla="*/ 1854200 h 2355850"/>
                <a:gd name="connsiteX10" fmla="*/ 0 w 2527300"/>
                <a:gd name="connsiteY10" fmla="*/ 0 h 2355850"/>
                <a:gd name="connsiteX11" fmla="*/ 171450 w 2527300"/>
                <a:gd name="connsiteY11" fmla="*/ 0 h 2355850"/>
                <a:gd name="connsiteX12" fmla="*/ 311150 w 2527300"/>
                <a:gd name="connsiteY12" fmla="*/ 6350 h 2355850"/>
                <a:gd name="connsiteX13" fmla="*/ 469900 w 2527300"/>
                <a:gd name="connsiteY13" fmla="*/ 25400 h 2355850"/>
                <a:gd name="connsiteX14" fmla="*/ 641350 w 2527300"/>
                <a:gd name="connsiteY14" fmla="*/ 50800 h 2355850"/>
                <a:gd name="connsiteX15" fmla="*/ 825500 w 2527300"/>
                <a:gd name="connsiteY15" fmla="*/ 95250 h 2355850"/>
                <a:gd name="connsiteX16" fmla="*/ 1022350 w 2527300"/>
                <a:gd name="connsiteY16" fmla="*/ 152400 h 2355850"/>
                <a:gd name="connsiteX17" fmla="*/ 1181100 w 2527300"/>
                <a:gd name="connsiteY17" fmla="*/ 209550 h 2355850"/>
                <a:gd name="connsiteX18" fmla="*/ 1352550 w 2527300"/>
                <a:gd name="connsiteY18" fmla="*/ 298450 h 2355850"/>
                <a:gd name="connsiteX19" fmla="*/ 1473200 w 2527300"/>
                <a:gd name="connsiteY19" fmla="*/ 349250 h 2355850"/>
                <a:gd name="connsiteX20" fmla="*/ 1606550 w 2527300"/>
                <a:gd name="connsiteY20" fmla="*/ 431800 h 2355850"/>
                <a:gd name="connsiteX21" fmla="*/ 1758950 w 2527300"/>
                <a:gd name="connsiteY21" fmla="*/ 520700 h 2355850"/>
                <a:gd name="connsiteX22" fmla="*/ 1917700 w 2527300"/>
                <a:gd name="connsiteY22" fmla="*/ 660400 h 2355850"/>
                <a:gd name="connsiteX23" fmla="*/ 2044700 w 2527300"/>
                <a:gd name="connsiteY23" fmla="*/ 762000 h 2355850"/>
                <a:gd name="connsiteX24" fmla="*/ 2152650 w 2527300"/>
                <a:gd name="connsiteY24" fmla="*/ 869950 h 2355850"/>
                <a:gd name="connsiteX25" fmla="*/ 2247900 w 2527300"/>
                <a:gd name="connsiteY25" fmla="*/ 971550 h 2355850"/>
                <a:gd name="connsiteX26" fmla="*/ 2343150 w 2527300"/>
                <a:gd name="connsiteY26" fmla="*/ 1079500 h 2355850"/>
                <a:gd name="connsiteX27" fmla="*/ 2413000 w 2527300"/>
                <a:gd name="connsiteY27" fmla="*/ 1174750 h 2355850"/>
                <a:gd name="connsiteX28" fmla="*/ 2482850 w 2527300"/>
                <a:gd name="connsiteY28" fmla="*/ 1282700 h 2355850"/>
                <a:gd name="connsiteX29" fmla="*/ 2527300 w 2527300"/>
                <a:gd name="connsiteY29" fmla="*/ 1365250 h 235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527300" h="2355850">
                  <a:moveTo>
                    <a:pt x="2527300" y="1365250"/>
                  </a:moveTo>
                  <a:lnTo>
                    <a:pt x="977900" y="2355850"/>
                  </a:lnTo>
                  <a:lnTo>
                    <a:pt x="838200" y="2190750"/>
                  </a:lnTo>
                  <a:lnTo>
                    <a:pt x="730250" y="2089150"/>
                  </a:lnTo>
                  <a:lnTo>
                    <a:pt x="622300" y="2012950"/>
                  </a:lnTo>
                  <a:lnTo>
                    <a:pt x="514350" y="1955800"/>
                  </a:lnTo>
                  <a:lnTo>
                    <a:pt x="374650" y="1905000"/>
                  </a:lnTo>
                  <a:lnTo>
                    <a:pt x="247650" y="1873250"/>
                  </a:lnTo>
                  <a:lnTo>
                    <a:pt x="127000" y="1854200"/>
                  </a:lnTo>
                  <a:lnTo>
                    <a:pt x="31750" y="1854200"/>
                  </a:lnTo>
                  <a:lnTo>
                    <a:pt x="0" y="0"/>
                  </a:lnTo>
                  <a:lnTo>
                    <a:pt x="171450" y="0"/>
                  </a:lnTo>
                  <a:lnTo>
                    <a:pt x="311150" y="6350"/>
                  </a:lnTo>
                  <a:lnTo>
                    <a:pt x="469900" y="25400"/>
                  </a:lnTo>
                  <a:lnTo>
                    <a:pt x="641350" y="50800"/>
                  </a:lnTo>
                  <a:lnTo>
                    <a:pt x="825500" y="95250"/>
                  </a:lnTo>
                  <a:lnTo>
                    <a:pt x="1022350" y="152400"/>
                  </a:lnTo>
                  <a:lnTo>
                    <a:pt x="1181100" y="209550"/>
                  </a:lnTo>
                  <a:lnTo>
                    <a:pt x="1352550" y="298450"/>
                  </a:lnTo>
                  <a:lnTo>
                    <a:pt x="1473200" y="349250"/>
                  </a:lnTo>
                  <a:lnTo>
                    <a:pt x="1606550" y="431800"/>
                  </a:lnTo>
                  <a:lnTo>
                    <a:pt x="1758950" y="520700"/>
                  </a:lnTo>
                  <a:lnTo>
                    <a:pt x="1917700" y="660400"/>
                  </a:lnTo>
                  <a:lnTo>
                    <a:pt x="2044700" y="762000"/>
                  </a:lnTo>
                  <a:lnTo>
                    <a:pt x="2152650" y="869950"/>
                  </a:lnTo>
                  <a:lnTo>
                    <a:pt x="2247900" y="971550"/>
                  </a:lnTo>
                  <a:lnTo>
                    <a:pt x="2343150" y="1079500"/>
                  </a:lnTo>
                  <a:lnTo>
                    <a:pt x="2413000" y="1174750"/>
                  </a:lnTo>
                  <a:lnTo>
                    <a:pt x="2482850" y="1282700"/>
                  </a:lnTo>
                  <a:lnTo>
                    <a:pt x="2527300" y="1365250"/>
                  </a:lnTo>
                  <a:close/>
                </a:path>
              </a:pathLst>
            </a:cu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2754" y="911121"/>
              <a:ext cx="5815919" cy="58307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9598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Neal Thomas Dittmer</dc:creator>
  <cp:lastModifiedBy>Neal Thomas Dittmer</cp:lastModifiedBy>
  <cp:revision>4</cp:revision>
  <dcterms:created xsi:type="dcterms:W3CDTF">2014-10-16T19:49:39Z</dcterms:created>
  <dcterms:modified xsi:type="dcterms:W3CDTF">2014-10-24T18:27:25Z</dcterms:modified>
</cp:coreProperties>
</file>