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7" d="100"/>
          <a:sy n="107" d="100"/>
        </p:scale>
        <p:origin x="-18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BS-P\Desktop\20.1.2015\New%20folder\new%20expt\Proliferation\for%20the%20CD24%20paper\prolifer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BS-P\Desktop\20.1.2015\New%20folder\new%20expt\mammospheres\expt%20for%20the%20papaer\RAN%2026.3.15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289129483814522"/>
          <c:y val="5.1400554097404488E-2"/>
          <c:w val="0.82655314960629933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'C:\Users\LABS-P\Desktop\[חוברת1.xlsx]גיליון1'!$D$33:$F$33</c:f>
                <c:numCache>
                  <c:formatCode>General</c:formatCode>
                  <c:ptCount val="3"/>
                  <c:pt idx="0">
                    <c:v>6.7580623796780384E-2</c:v>
                  </c:pt>
                  <c:pt idx="1">
                    <c:v>0.12579190165763524</c:v>
                  </c:pt>
                  <c:pt idx="2">
                    <c:v>0.13400919147812321</c:v>
                  </c:pt>
                </c:numCache>
              </c:numRef>
            </c:plus>
            <c:minus>
              <c:numRef>
                <c:f>'C:\Users\LABS-P\Desktop\[חוברת1.xlsx]גיליון1'!$D$33:$F$33</c:f>
                <c:numCache>
                  <c:formatCode>General</c:formatCode>
                  <c:ptCount val="3"/>
                  <c:pt idx="0">
                    <c:v>6.7580623796780384E-2</c:v>
                  </c:pt>
                  <c:pt idx="1">
                    <c:v>0.12579190165763524</c:v>
                  </c:pt>
                  <c:pt idx="2">
                    <c:v>0.13400919147812321</c:v>
                  </c:pt>
                </c:numCache>
              </c:numRef>
            </c:minus>
          </c:errBars>
          <c:cat>
            <c:strRef>
              <c:f>'C:\Users\LABS-P\Desktop\[חוברת1.xlsx]גיליון1'!$D$31:$F$31</c:f>
              <c:strCache>
                <c:ptCount val="3"/>
                <c:pt idx="0">
                  <c:v>CD24- (CD24- tumor)</c:v>
                </c:pt>
                <c:pt idx="1">
                  <c:v>CD24- (CD24+ tumor)</c:v>
                </c:pt>
                <c:pt idx="2">
                  <c:v>CD24+ (CD24+ tumor)</c:v>
                </c:pt>
              </c:strCache>
            </c:strRef>
          </c:cat>
          <c:val>
            <c:numRef>
              <c:f>'C:\Users\LABS-P\Desktop\[חוברת1.xlsx]גיליון1'!$D$32:$F$32</c:f>
              <c:numCache>
                <c:formatCode>General</c:formatCode>
                <c:ptCount val="3"/>
                <c:pt idx="0">
                  <c:v>0.99999999995358557</c:v>
                </c:pt>
                <c:pt idx="1">
                  <c:v>1.2822359703919124</c:v>
                </c:pt>
                <c:pt idx="2">
                  <c:v>2.0130161253640435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787392"/>
        <c:axId val="105788928"/>
      </c:barChart>
      <c:catAx>
        <c:axId val="105787392"/>
        <c:scaling>
          <c:orientation val="minMax"/>
        </c:scaling>
        <c:delete val="0"/>
        <c:axPos val="b"/>
        <c:majorTickMark val="out"/>
        <c:minorTickMark val="none"/>
        <c:tickLblPos val="nextTo"/>
        <c:crossAx val="105788928"/>
        <c:crosses val="autoZero"/>
        <c:auto val="1"/>
        <c:lblAlgn val="ctr"/>
        <c:lblOffset val="100"/>
        <c:noMultiLvlLbl val="0"/>
      </c:catAx>
      <c:valAx>
        <c:axId val="1057889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b="0" i="0" baseline="0">
                    <a:effectLst/>
                  </a:rPr>
                  <a:t>proliferation rate relative to CD24 - tumor cells</a:t>
                </a:r>
                <a:endParaRPr lang="en-US" sz="12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787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57764715212929"/>
          <c:y val="5.1400554097404488E-2"/>
          <c:w val="0.83635026015489411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Sheet1!$P$7:$P$9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0.22728432252424696</c:v>
                  </c:pt>
                  <c:pt idx="2">
                    <c:v>0.41726148019813736</c:v>
                  </c:pt>
                </c:numCache>
              </c:numRef>
            </c:plus>
            <c:minus>
              <c:numRef>
                <c:f>Sheet1!$P$7:$P$9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0.22728432252424696</c:v>
                  </c:pt>
                  <c:pt idx="2">
                    <c:v>0.41726148019813736</c:v>
                  </c:pt>
                </c:numCache>
              </c:numRef>
            </c:minus>
          </c:errBars>
          <c:cat>
            <c:strRef>
              <c:f>Sheet1!$M$7:$M$9</c:f>
              <c:strCache>
                <c:ptCount val="3"/>
                <c:pt idx="0">
                  <c:v>CD24- (CD24- tumor)</c:v>
                </c:pt>
                <c:pt idx="1">
                  <c:v>CD24- (CD24+ tumor)</c:v>
                </c:pt>
                <c:pt idx="2">
                  <c:v>CD24+ (CD24+ tumor)</c:v>
                </c:pt>
              </c:strCache>
            </c:strRef>
          </c:cat>
          <c:val>
            <c:numRef>
              <c:f>Sheet1!$N$7:$N$9</c:f>
              <c:numCache>
                <c:formatCode>General</c:formatCode>
                <c:ptCount val="3"/>
                <c:pt idx="0">
                  <c:v>0</c:v>
                </c:pt>
                <c:pt idx="1">
                  <c:v>1.0714285714285714</c:v>
                </c:pt>
                <c:pt idx="2">
                  <c:v>4.3571428571428577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805312"/>
        <c:axId val="105806848"/>
      </c:barChart>
      <c:catAx>
        <c:axId val="105805312"/>
        <c:scaling>
          <c:orientation val="minMax"/>
        </c:scaling>
        <c:delete val="0"/>
        <c:axPos val="b"/>
        <c:majorTickMark val="out"/>
        <c:minorTickMark val="none"/>
        <c:tickLblPos val="nextTo"/>
        <c:crossAx val="105806848"/>
        <c:crosses val="autoZero"/>
        <c:auto val="1"/>
        <c:lblAlgn val="ctr"/>
        <c:lblOffset val="100"/>
        <c:noMultiLvlLbl val="0"/>
      </c:catAx>
      <c:valAx>
        <c:axId val="1058068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b="0" dirty="0" smtClean="0"/>
                  <a:t>TFE</a:t>
                </a:r>
                <a:r>
                  <a:rPr lang="en-US" sz="1200" b="0" dirty="0"/>
                  <a:t>,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805312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5109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73706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32642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070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74997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77102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21453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46889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53257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66794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16824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E4643-F88F-4903-92C1-3D321847065B}" type="datetimeFigureOut">
              <a:rPr lang="he-IL" smtClean="0"/>
              <a:t>י'/ניסן/תשע"ה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C82C-290E-41F7-958F-7C087BF8DF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26058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50050"/>
              </p:ext>
            </p:extLst>
          </p:nvPr>
        </p:nvGraphicFramePr>
        <p:xfrm>
          <a:off x="251516" y="1196752"/>
          <a:ext cx="4248472" cy="2583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682307" y="764704"/>
            <a:ext cx="4394882" cy="3667779"/>
            <a:chOff x="1905241" y="1481458"/>
            <a:chExt cx="5831825" cy="4937052"/>
          </a:xfrm>
        </p:grpSpPr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23878371"/>
                </p:ext>
              </p:extLst>
            </p:nvPr>
          </p:nvGraphicFramePr>
          <p:xfrm>
            <a:off x="1905242" y="3861048"/>
            <a:ext cx="5755570" cy="25574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pic>
          <p:nvPicPr>
            <p:cNvPr id="7" name="Picture 2"/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3620" y="1800000"/>
              <a:ext cx="1800000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 preferRelativeResize="0"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2564" y="1800000"/>
              <a:ext cx="1800000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4"/>
            <p:cNvPicPr preferRelativeResize="0"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0620" y="1793576"/>
              <a:ext cx="1800000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1905241" y="1481458"/>
              <a:ext cx="1925990" cy="33142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1000" dirty="0" smtClean="0"/>
                <a:t>CD24</a:t>
              </a:r>
              <a:r>
                <a:rPr lang="en-US" sz="1000" baseline="30000" dirty="0" smtClean="0"/>
                <a:t>-</a:t>
              </a:r>
              <a:r>
                <a:rPr lang="en-US" sz="1000" dirty="0" smtClean="0"/>
                <a:t> (CD24</a:t>
              </a:r>
              <a:r>
                <a:rPr lang="en-US" sz="1000" baseline="30000" dirty="0" smtClean="0"/>
                <a:t>-</a:t>
              </a:r>
              <a:r>
                <a:rPr lang="en-US" sz="1000" dirty="0" smtClean="0"/>
                <a:t> tumor)</a:t>
              </a:r>
              <a:endParaRPr lang="he-IL" sz="1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50038" y="1482783"/>
              <a:ext cx="1856882" cy="33142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1000" dirty="0" smtClean="0"/>
                <a:t>CD24</a:t>
              </a:r>
              <a:r>
                <a:rPr lang="en-US" sz="1000" baseline="30000" dirty="0" smtClean="0"/>
                <a:t>-</a:t>
              </a:r>
              <a:r>
                <a:rPr lang="en-US" sz="1000" dirty="0" smtClean="0"/>
                <a:t> (CD24</a:t>
              </a:r>
              <a:r>
                <a:rPr lang="en-US" sz="1000" baseline="30000" dirty="0" smtClean="0"/>
                <a:t>+</a:t>
              </a:r>
              <a:r>
                <a:rPr lang="en-US" sz="1000" dirty="0" smtClean="0"/>
                <a:t> tumor)</a:t>
              </a:r>
              <a:endParaRPr lang="he-IL" sz="1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36036" y="1481458"/>
              <a:ext cx="2201030" cy="33142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1000" dirty="0" smtClean="0"/>
                <a:t>CD24</a:t>
              </a:r>
              <a:r>
                <a:rPr lang="en-US" sz="1000" baseline="30000" dirty="0" smtClean="0"/>
                <a:t>+</a:t>
              </a:r>
              <a:r>
                <a:rPr lang="en-US" sz="1000" dirty="0" smtClean="0"/>
                <a:t> (CD24</a:t>
              </a:r>
              <a:r>
                <a:rPr lang="en-US" sz="1000" baseline="30000" dirty="0" smtClean="0"/>
                <a:t>+</a:t>
              </a:r>
              <a:r>
                <a:rPr lang="en-US" sz="1000" dirty="0" smtClean="0"/>
                <a:t> tumor)</a:t>
              </a:r>
              <a:endParaRPr lang="he-IL" sz="10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51520" y="626204"/>
            <a:ext cx="28803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A</a:t>
            </a:r>
            <a:endParaRPr lang="he-IL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427984" y="641583"/>
            <a:ext cx="288032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dirty="0" smtClean="0"/>
              <a:t>B</a:t>
            </a:r>
            <a:endParaRPr lang="he-IL" sz="1200" dirty="0"/>
          </a:p>
        </p:txBody>
      </p:sp>
    </p:spTree>
    <p:extLst>
      <p:ext uri="{BB962C8B-B14F-4D97-AF65-F5344CB8AC3E}">
        <p14:creationId xmlns:p14="http://schemas.microsoft.com/office/powerpoint/2010/main" val="3403830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LABS-P</dc:creator>
  <cp:lastModifiedBy>LABS-P</cp:lastModifiedBy>
  <cp:revision>2</cp:revision>
  <dcterms:created xsi:type="dcterms:W3CDTF">2015-03-30T07:22:42Z</dcterms:created>
  <dcterms:modified xsi:type="dcterms:W3CDTF">2015-03-30T07:25:15Z</dcterms:modified>
</cp:coreProperties>
</file>