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9" autoAdjust="0"/>
    <p:restoredTop sz="94660"/>
  </p:normalViewPr>
  <p:slideViewPr>
    <p:cSldViewPr snapToGrid="0">
      <p:cViewPr varScale="1">
        <p:scale>
          <a:sx n="135" d="100"/>
          <a:sy n="135" d="100"/>
        </p:scale>
        <p:origin x="-648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1B258-04D2-4688-A104-F183A40A7FE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FE64-9522-44C2-BF2A-23B90328F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904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1B258-04D2-4688-A104-F183A40A7FE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FE64-9522-44C2-BF2A-23B90328F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195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1B258-04D2-4688-A104-F183A40A7FE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FE64-9522-44C2-BF2A-23B90328F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44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1B258-04D2-4688-A104-F183A40A7FE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FE64-9522-44C2-BF2A-23B90328F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986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1B258-04D2-4688-A104-F183A40A7FE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FE64-9522-44C2-BF2A-23B90328F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80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1B258-04D2-4688-A104-F183A40A7FE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FE64-9522-44C2-BF2A-23B90328F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713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1B258-04D2-4688-A104-F183A40A7FE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FE64-9522-44C2-BF2A-23B90328F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671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1B258-04D2-4688-A104-F183A40A7FE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FE64-9522-44C2-BF2A-23B90328F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40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1B258-04D2-4688-A104-F183A40A7FE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FE64-9522-44C2-BF2A-23B90328F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200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1B258-04D2-4688-A104-F183A40A7FE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FE64-9522-44C2-BF2A-23B90328F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962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1B258-04D2-4688-A104-F183A40A7FE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EFE64-9522-44C2-BF2A-23B90328F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907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1B258-04D2-4688-A104-F183A40A7FE2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EFE64-9522-44C2-BF2A-23B90328F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728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607224" y="533268"/>
            <a:ext cx="4459623" cy="2830847"/>
            <a:chOff x="5662550" y="833714"/>
            <a:chExt cx="4459623" cy="2830847"/>
          </a:xfrm>
        </p:grpSpPr>
        <p:sp>
          <p:nvSpPr>
            <p:cNvPr id="6" name="TextBox 5"/>
            <p:cNvSpPr txBox="1"/>
            <p:nvPr/>
          </p:nvSpPr>
          <p:spPr>
            <a:xfrm rot="16200000">
              <a:off x="4994875" y="2689108"/>
              <a:ext cx="16431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% O</a:t>
              </a:r>
              <a:r>
                <a:rPr lang="en-US" sz="140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683596" y="833714"/>
              <a:ext cx="4438577" cy="2466482"/>
              <a:chOff x="5683596" y="833714"/>
              <a:chExt cx="4438577" cy="2466482"/>
            </a:xfrm>
          </p:grpSpPr>
          <p:sp>
            <p:nvSpPr>
              <p:cNvPr id="8" name="TextBox 7"/>
              <p:cNvSpPr txBox="1"/>
              <p:nvPr/>
            </p:nvSpPr>
            <p:spPr>
              <a:xfrm rot="16200000">
                <a:off x="5015921" y="1765762"/>
                <a:ext cx="16431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21% </a:t>
                </a:r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lang="en-US" sz="1400" b="1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546318" y="833714"/>
                <a:ext cx="102143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HIF-1</a:t>
                </a:r>
                <a:r>
                  <a:rPr lang="el-GR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8643282" y="833714"/>
                <a:ext cx="10118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HIF-1</a:t>
                </a:r>
                <a:r>
                  <a:rPr lang="el-GR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KO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 rot="10800000">
                <a:off x="6356664" y="1135725"/>
                <a:ext cx="1416519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10800000">
                <a:off x="8439508" y="1145288"/>
                <a:ext cx="1416519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" name="Group 12"/>
              <p:cNvGrpSpPr/>
              <p:nvPr/>
            </p:nvGrpSpPr>
            <p:grpSpPr>
              <a:xfrm>
                <a:off x="8173361" y="1191536"/>
                <a:ext cx="1948812" cy="2108660"/>
                <a:chOff x="8173361" y="1191536"/>
                <a:chExt cx="1948812" cy="2108660"/>
              </a:xfrm>
            </p:grpSpPr>
            <p:sp>
              <p:nvSpPr>
                <p:cNvPr id="21" name="TextBox 20"/>
                <p:cNvSpPr txBox="1"/>
                <p:nvPr/>
              </p:nvSpPr>
              <p:spPr>
                <a:xfrm>
                  <a:off x="9385448" y="1191536"/>
                  <a:ext cx="543739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HK2</a:t>
                  </a: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8388894" y="1191536"/>
                  <a:ext cx="425116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EV</a:t>
                  </a:r>
                </a:p>
              </p:txBody>
            </p:sp>
            <p:pic>
              <p:nvPicPr>
                <p:cNvPr id="23" name="Picture 22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9215566" y="2385796"/>
                  <a:ext cx="904009" cy="914400"/>
                </a:xfrm>
                <a:prstGeom prst="rect">
                  <a:avLst/>
                </a:prstGeom>
              </p:spPr>
            </p:pic>
            <p:pic>
              <p:nvPicPr>
                <p:cNvPr id="24" name="Picture 23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212968" y="1462450"/>
                  <a:ext cx="909205" cy="914400"/>
                </a:xfrm>
                <a:prstGeom prst="rect">
                  <a:avLst/>
                </a:prstGeom>
              </p:spPr>
            </p:pic>
            <p:pic>
              <p:nvPicPr>
                <p:cNvPr id="25" name="Picture 24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173361" y="2385796"/>
                  <a:ext cx="898814" cy="914400"/>
                </a:xfrm>
                <a:prstGeom prst="rect">
                  <a:avLst/>
                </a:prstGeom>
              </p:spPr>
            </p:pic>
            <p:pic>
              <p:nvPicPr>
                <p:cNvPr id="26" name="Picture 25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173361" y="1462450"/>
                  <a:ext cx="898814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14" name="Group 13"/>
              <p:cNvGrpSpPr/>
              <p:nvPr/>
            </p:nvGrpSpPr>
            <p:grpSpPr>
              <a:xfrm>
                <a:off x="6091869" y="1172486"/>
                <a:ext cx="1946108" cy="2127710"/>
                <a:chOff x="6091869" y="1172486"/>
                <a:chExt cx="1946108" cy="2127710"/>
              </a:xfrm>
            </p:grpSpPr>
            <p:sp>
              <p:nvSpPr>
                <p:cNvPr id="15" name="TextBox 14"/>
                <p:cNvSpPr txBox="1"/>
                <p:nvPr/>
              </p:nvSpPr>
              <p:spPr>
                <a:xfrm>
                  <a:off x="7310777" y="1172486"/>
                  <a:ext cx="543739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HK2</a:t>
                  </a: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6316927" y="1172486"/>
                  <a:ext cx="425116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EV</a:t>
                  </a:r>
                </a:p>
              </p:txBody>
            </p:sp>
            <p:pic>
              <p:nvPicPr>
                <p:cNvPr id="17" name="Picture 16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139017" y="2385796"/>
                  <a:ext cx="888715" cy="914400"/>
                </a:xfrm>
                <a:prstGeom prst="rect">
                  <a:avLst/>
                </a:prstGeom>
              </p:spPr>
            </p:pic>
            <p:pic>
              <p:nvPicPr>
                <p:cNvPr id="18" name="Picture 17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128772" y="1462450"/>
                  <a:ext cx="909205" cy="914400"/>
                </a:xfrm>
                <a:prstGeom prst="rect">
                  <a:avLst/>
                </a:prstGeom>
              </p:spPr>
            </p:pic>
            <p:pic>
              <p:nvPicPr>
                <p:cNvPr id="19" name="Picture 18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096919" y="2385796"/>
                  <a:ext cx="888715" cy="914400"/>
                </a:xfrm>
                <a:prstGeom prst="rect">
                  <a:avLst/>
                </a:prstGeom>
              </p:spPr>
            </p:pic>
            <p:pic>
              <p:nvPicPr>
                <p:cNvPr id="20" name="Picture 19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091869" y="1462450"/>
                  <a:ext cx="898814" cy="914400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27" name="TextBox 26"/>
          <p:cNvSpPr txBox="1"/>
          <p:nvPr/>
        </p:nvSpPr>
        <p:spPr>
          <a:xfrm>
            <a:off x="184879" y="197468"/>
            <a:ext cx="886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748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18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</dc:creator>
  <cp:lastModifiedBy>Ira Blader</cp:lastModifiedBy>
  <cp:revision>1</cp:revision>
  <dcterms:created xsi:type="dcterms:W3CDTF">2015-03-18T20:10:59Z</dcterms:created>
  <dcterms:modified xsi:type="dcterms:W3CDTF">2015-05-21T19:24:12Z</dcterms:modified>
</cp:coreProperties>
</file>