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9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-64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1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25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4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6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7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16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893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59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7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2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869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6837D-A03D-4E9A-B526-77556168EE31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98CE3-BB63-4557-AC6C-99371F15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2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49" y="775312"/>
            <a:ext cx="2057400" cy="216408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616805" y="641313"/>
            <a:ext cx="673128" cy="445445"/>
            <a:chOff x="7110990" y="122487"/>
            <a:chExt cx="673128" cy="445445"/>
          </a:xfrm>
        </p:grpSpPr>
        <p:sp>
          <p:nvSpPr>
            <p:cNvPr id="6" name="Rectangle 5"/>
            <p:cNvSpPr>
              <a:spLocks noChangeAspect="1"/>
            </p:cNvSpPr>
            <p:nvPr/>
          </p:nvSpPr>
          <p:spPr>
            <a:xfrm>
              <a:off x="7110990" y="209170"/>
              <a:ext cx="119790" cy="103632"/>
            </a:xfrm>
            <a:prstGeom prst="rect">
              <a:avLst/>
            </a:prstGeom>
            <a:solidFill>
              <a:schemeClr val="tx1"/>
            </a:solidFill>
            <a:ln w="222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7110990" y="377616"/>
              <a:ext cx="119790" cy="103632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83770" y="290933"/>
              <a:ext cx="584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Toxo</a:t>
              </a:r>
              <a:endParaRPr lang="en-US" sz="12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06716" y="122487"/>
              <a:ext cx="577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Mock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182879"/>
            <a:ext cx="88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27457" y="3002955"/>
            <a:ext cx="4980394" cy="2928838"/>
            <a:chOff x="97561" y="2393079"/>
            <a:chExt cx="4980394" cy="317400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43" b="6878"/>
            <a:stretch/>
          </p:blipFill>
          <p:spPr>
            <a:xfrm>
              <a:off x="214884" y="3866233"/>
              <a:ext cx="2487168" cy="15817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39"/>
            <a:stretch/>
          </p:blipFill>
          <p:spPr>
            <a:xfrm>
              <a:off x="319843" y="2666083"/>
              <a:ext cx="2057400" cy="120911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97561" y="2409234"/>
              <a:ext cx="29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809595" y="3751868"/>
              <a:ext cx="21101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% of Total Vacuoles Counted</a:t>
              </a:r>
              <a:endParaRPr lang="en-US" sz="1100" b="1" dirty="0">
                <a:latin typeface="Arial"/>
                <a:cs typeface="Arial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970914" y="2926436"/>
              <a:ext cx="0" cy="201168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1295080" y="2926436"/>
              <a:ext cx="0" cy="201168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621227" y="2926436"/>
              <a:ext cx="0" cy="201168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947246" y="2926436"/>
              <a:ext cx="0" cy="201168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87470" y="2707996"/>
              <a:ext cx="487313" cy="1692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21% O</a:t>
              </a:r>
              <a:r>
                <a:rPr lang="en-US" sz="1100" b="1" baseline="-25000" dirty="0" smtClean="0">
                  <a:latin typeface="Arial"/>
                  <a:cs typeface="Arial"/>
                </a:rPr>
                <a:t>2</a:t>
              </a:r>
              <a:endParaRPr lang="en-US" sz="1100" b="1" baseline="-25000" dirty="0"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7470" y="3870820"/>
              <a:ext cx="410369" cy="1692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100" b="1" dirty="0">
                  <a:latin typeface="Arial"/>
                  <a:cs typeface="Arial"/>
                </a:rPr>
                <a:t>3</a:t>
              </a:r>
              <a:r>
                <a:rPr lang="en-US" sz="1100" b="1" dirty="0" smtClean="0">
                  <a:latin typeface="Arial"/>
                  <a:cs typeface="Arial"/>
                </a:rPr>
                <a:t>% O</a:t>
              </a:r>
              <a:r>
                <a:rPr lang="en-US" sz="1100" b="1" baseline="-25000" dirty="0" smtClean="0">
                  <a:latin typeface="Arial"/>
                  <a:cs typeface="Arial"/>
                </a:rPr>
                <a:t>2</a:t>
              </a:r>
              <a:endParaRPr lang="en-US" sz="1100" b="1" baseline="-25000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89726" y="2648037"/>
              <a:ext cx="658797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b="1" dirty="0" smtClean="0">
                  <a:latin typeface="Arial"/>
                  <a:cs typeface="Arial"/>
                </a:rPr>
                <a:t>HIF-1</a:t>
              </a:r>
              <a:r>
                <a:rPr lang="el-GR" sz="1050" b="1" dirty="0" smtClean="0">
                  <a:latin typeface="Arial"/>
                  <a:cs typeface="Arial"/>
                </a:rPr>
                <a:t>α</a:t>
              </a:r>
              <a:r>
                <a:rPr lang="en-US" sz="1050" b="1" dirty="0" smtClean="0">
                  <a:latin typeface="Arial"/>
                  <a:cs typeface="Arial"/>
                </a:rPr>
                <a:t> KO </a:t>
              </a:r>
              <a:endParaRPr lang="en-US" sz="1050" b="1" baseline="-25000" dirty="0"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91392" y="2464370"/>
              <a:ext cx="666849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b="1" dirty="0" smtClean="0">
                  <a:latin typeface="Arial"/>
                  <a:cs typeface="Arial"/>
                </a:rPr>
                <a:t>HIF-1</a:t>
              </a:r>
              <a:r>
                <a:rPr lang="el-GR" sz="1050" b="1" dirty="0" smtClean="0">
                  <a:latin typeface="Arial"/>
                  <a:cs typeface="Arial"/>
                </a:rPr>
                <a:t>α</a:t>
              </a:r>
              <a:r>
                <a:rPr lang="en-US" sz="1050" b="1" dirty="0" smtClean="0">
                  <a:latin typeface="Arial"/>
                  <a:cs typeface="Arial"/>
                </a:rPr>
                <a:t> WT</a:t>
              </a:r>
              <a:endParaRPr lang="en-US" sz="1050" b="1" baseline="-25000" dirty="0">
                <a:latin typeface="Arial"/>
                <a:cs typeface="Arial"/>
              </a:endParaRPr>
            </a:p>
          </p:txBody>
        </p:sp>
        <p:sp>
          <p:nvSpPr>
            <p:cNvPr id="24" name="Rectangle 23"/>
            <p:cNvSpPr>
              <a:spLocks noChangeAspect="1"/>
            </p:cNvSpPr>
            <p:nvPr/>
          </p:nvSpPr>
          <p:spPr>
            <a:xfrm>
              <a:off x="1523382" y="2678074"/>
              <a:ext cx="119790" cy="103632"/>
            </a:xfrm>
            <a:prstGeom prst="rect">
              <a:avLst/>
            </a:prstGeom>
            <a:solidFill>
              <a:schemeClr val="tx1"/>
            </a:solidFill>
            <a:ln w="222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/>
            </a:p>
          </p:txBody>
        </p:sp>
        <p:sp>
          <p:nvSpPr>
            <p:cNvPr id="25" name="Rectangle 24"/>
            <p:cNvSpPr>
              <a:spLocks noChangeAspect="1"/>
            </p:cNvSpPr>
            <p:nvPr/>
          </p:nvSpPr>
          <p:spPr>
            <a:xfrm>
              <a:off x="1523382" y="2505552"/>
              <a:ext cx="119790" cy="103632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787" y="3692562"/>
              <a:ext cx="2487168" cy="187452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3432" y="2505552"/>
              <a:ext cx="2066544" cy="1376172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465359" y="2393079"/>
              <a:ext cx="281907" cy="275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9" name="Rectangle 28"/>
            <p:cNvSpPr>
              <a:spLocks noChangeAspect="1"/>
            </p:cNvSpPr>
            <p:nvPr/>
          </p:nvSpPr>
          <p:spPr>
            <a:xfrm>
              <a:off x="3808716" y="2651170"/>
              <a:ext cx="119790" cy="103632"/>
            </a:xfrm>
            <a:prstGeom prst="rect">
              <a:avLst/>
            </a:prstGeom>
            <a:solidFill>
              <a:schemeClr val="tx1"/>
            </a:solidFill>
            <a:ln w="222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82950" y="2624741"/>
              <a:ext cx="718145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b="1" dirty="0" smtClean="0">
                  <a:latin typeface="Arial"/>
                  <a:cs typeface="Arial"/>
                </a:rPr>
                <a:t>HK2 siRNA</a:t>
              </a:r>
              <a:endParaRPr lang="en-US" sz="1050" b="1" baseline="-25000" dirty="0">
                <a:latin typeface="Arial"/>
                <a:cs typeface="Arial"/>
              </a:endParaRPr>
            </a:p>
          </p:txBody>
        </p:sp>
        <p:sp>
          <p:nvSpPr>
            <p:cNvPr id="31" name="Rectangle 30"/>
            <p:cNvSpPr>
              <a:spLocks noChangeAspect="1"/>
            </p:cNvSpPr>
            <p:nvPr/>
          </p:nvSpPr>
          <p:spPr>
            <a:xfrm>
              <a:off x="3808716" y="2478648"/>
              <a:ext cx="119790" cy="103632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051484" y="2698766"/>
              <a:ext cx="487313" cy="1692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21% O</a:t>
              </a:r>
              <a:r>
                <a:rPr lang="en-US" sz="1100" b="1" baseline="-25000" dirty="0" smtClean="0">
                  <a:latin typeface="Arial"/>
                  <a:cs typeface="Arial"/>
                </a:rPr>
                <a:t>2</a:t>
              </a:r>
              <a:endParaRPr lang="en-US" sz="1100" b="1" baseline="-25000" dirty="0"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1513318" y="3714997"/>
              <a:ext cx="21101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% of Total Vacuoles Counted</a:t>
              </a:r>
              <a:endParaRPr lang="en-US" sz="1100" b="1" dirty="0">
                <a:latin typeface="Arial"/>
                <a:cs typeface="Arial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>
              <a:off x="3332249" y="2844181"/>
              <a:ext cx="0" cy="210312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3670591" y="2844181"/>
              <a:ext cx="0" cy="210312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4000108" y="2844181"/>
              <a:ext cx="0" cy="210312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4331716" y="2844181"/>
              <a:ext cx="0" cy="210312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981147" y="2442319"/>
              <a:ext cx="598506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b="1" dirty="0" smtClean="0">
                  <a:latin typeface="Arial"/>
                  <a:cs typeface="Arial"/>
                </a:rPr>
                <a:t>Neg. Ctrl. </a:t>
              </a:r>
              <a:endParaRPr lang="en-US" sz="1050" b="1" baseline="-25000" dirty="0">
                <a:latin typeface="Arial"/>
                <a:cs typeface="Arial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52378" y="3850852"/>
              <a:ext cx="410369" cy="1692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100" b="1" dirty="0">
                  <a:latin typeface="Arial"/>
                  <a:cs typeface="Arial"/>
                </a:rPr>
                <a:t>3</a:t>
              </a:r>
              <a:r>
                <a:rPr lang="en-US" sz="1100" b="1" dirty="0" smtClean="0">
                  <a:latin typeface="Arial"/>
                  <a:cs typeface="Arial"/>
                </a:rPr>
                <a:t>% O</a:t>
              </a:r>
              <a:r>
                <a:rPr lang="en-US" sz="1100" b="1" baseline="-25000" dirty="0" smtClean="0">
                  <a:latin typeface="Arial"/>
                  <a:cs typeface="Arial"/>
                </a:rPr>
                <a:t>2</a:t>
              </a:r>
              <a:endParaRPr lang="en-US" sz="1100" b="1" baseline="-25000" dirty="0">
                <a:latin typeface="Arial"/>
                <a:cs typeface="Arial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97375" y="774832"/>
            <a:ext cx="302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79788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</dc:creator>
  <cp:lastModifiedBy>Ira Blader</cp:lastModifiedBy>
  <cp:revision>3</cp:revision>
  <dcterms:created xsi:type="dcterms:W3CDTF">2015-03-18T19:47:05Z</dcterms:created>
  <dcterms:modified xsi:type="dcterms:W3CDTF">2015-05-21T19:36:50Z</dcterms:modified>
</cp:coreProperties>
</file>