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135" d="100"/>
          <a:sy n="135" d="100"/>
        </p:scale>
        <p:origin x="-648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C688-34BE-471C-8022-296A0724F87E}" type="datetimeFigureOut">
              <a:rPr lang="en-US" smtClean="0"/>
              <a:t>5/22/15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FF6F4-1092-4F2E-B425-32CDFAF6C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976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C688-34BE-471C-8022-296A0724F87E}" type="datetimeFigureOut">
              <a:rPr lang="en-US" smtClean="0"/>
              <a:t>5/22/15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FF6F4-1092-4F2E-B425-32CDFAF6C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173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C688-34BE-471C-8022-296A0724F87E}" type="datetimeFigureOut">
              <a:rPr lang="en-US" smtClean="0"/>
              <a:t>5/22/15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FF6F4-1092-4F2E-B425-32CDFAF6C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13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C688-34BE-471C-8022-296A0724F87E}" type="datetimeFigureOut">
              <a:rPr lang="en-US" smtClean="0"/>
              <a:t>5/22/15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FF6F4-1092-4F2E-B425-32CDFAF6C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844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C688-34BE-471C-8022-296A0724F87E}" type="datetimeFigureOut">
              <a:rPr lang="en-US" smtClean="0"/>
              <a:t>5/22/15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FF6F4-1092-4F2E-B425-32CDFAF6C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745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C688-34BE-471C-8022-296A0724F87E}" type="datetimeFigureOut">
              <a:rPr lang="en-US" smtClean="0"/>
              <a:t>5/22/15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FF6F4-1092-4F2E-B425-32CDFAF6C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313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C688-34BE-471C-8022-296A0724F87E}" type="datetimeFigureOut">
              <a:rPr lang="en-US" smtClean="0"/>
              <a:t>5/22/15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FF6F4-1092-4F2E-B425-32CDFAF6C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693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C688-34BE-471C-8022-296A0724F87E}" type="datetimeFigureOut">
              <a:rPr lang="en-US" smtClean="0"/>
              <a:t>5/22/15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FF6F4-1092-4F2E-B425-32CDFAF6C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000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C688-34BE-471C-8022-296A0724F87E}" type="datetimeFigureOut">
              <a:rPr lang="en-US" smtClean="0"/>
              <a:t>5/22/15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FF6F4-1092-4F2E-B425-32CDFAF6C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117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C688-34BE-471C-8022-296A0724F87E}" type="datetimeFigureOut">
              <a:rPr lang="en-US" smtClean="0"/>
              <a:t>5/22/15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FF6F4-1092-4F2E-B425-32CDFAF6C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6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7C688-34BE-471C-8022-296A0724F87E}" type="datetimeFigureOut">
              <a:rPr lang="en-US" smtClean="0"/>
              <a:t>5/22/15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FF6F4-1092-4F2E-B425-32CDFAF6C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619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27C688-34BE-471C-8022-296A0724F87E}" type="datetimeFigureOut">
              <a:rPr lang="en-US" smtClean="0"/>
              <a:t>5/22/15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FF6F4-1092-4F2E-B425-32CDFAF6C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97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5344" y="110282"/>
            <a:ext cx="88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S8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" y="412496"/>
            <a:ext cx="2066544" cy="340156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580" y="403352"/>
            <a:ext cx="3282696" cy="341071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9832" y="51308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02966" y="51308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619999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</dc:creator>
  <cp:lastModifiedBy>Ira Blader</cp:lastModifiedBy>
  <cp:revision>4</cp:revision>
  <dcterms:created xsi:type="dcterms:W3CDTF">2015-01-05T18:35:34Z</dcterms:created>
  <dcterms:modified xsi:type="dcterms:W3CDTF">2015-05-22T15:22:31Z</dcterms:modified>
</cp:coreProperties>
</file>