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 snapToGrid="0">
      <p:cViewPr>
        <p:scale>
          <a:sx n="120" d="100"/>
          <a:sy n="120" d="100"/>
        </p:scale>
        <p:origin x="-1378" y="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C0297-DC70-4C28-9A75-8BD8970C28AF}" type="datetimeFigureOut">
              <a:rPr lang="it-IT" smtClean="0"/>
              <a:pPr/>
              <a:t>19/05/2015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C3D50-F001-4CB6-87C2-0F0DD4D8040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C0297-DC70-4C28-9A75-8BD8970C28AF}" type="datetimeFigureOut">
              <a:rPr lang="it-IT" smtClean="0"/>
              <a:pPr/>
              <a:t>19/05/2015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C3D50-F001-4CB6-87C2-0F0DD4D8040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C0297-DC70-4C28-9A75-8BD8970C28AF}" type="datetimeFigureOut">
              <a:rPr lang="it-IT" smtClean="0"/>
              <a:pPr/>
              <a:t>19/05/2015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C3D50-F001-4CB6-87C2-0F0DD4D8040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C0297-DC70-4C28-9A75-8BD8970C28AF}" type="datetimeFigureOut">
              <a:rPr lang="it-IT" smtClean="0"/>
              <a:pPr/>
              <a:t>19/05/2015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C3D50-F001-4CB6-87C2-0F0DD4D8040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C0297-DC70-4C28-9A75-8BD8970C28AF}" type="datetimeFigureOut">
              <a:rPr lang="it-IT" smtClean="0"/>
              <a:pPr/>
              <a:t>19/05/2015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C3D50-F001-4CB6-87C2-0F0DD4D8040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C0297-DC70-4C28-9A75-8BD8970C28AF}" type="datetimeFigureOut">
              <a:rPr lang="it-IT" smtClean="0"/>
              <a:pPr/>
              <a:t>19/05/2015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C3D50-F001-4CB6-87C2-0F0DD4D8040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C0297-DC70-4C28-9A75-8BD8970C28AF}" type="datetimeFigureOut">
              <a:rPr lang="it-IT" smtClean="0"/>
              <a:pPr/>
              <a:t>19/05/2015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C3D50-F001-4CB6-87C2-0F0DD4D8040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C0297-DC70-4C28-9A75-8BD8970C28AF}" type="datetimeFigureOut">
              <a:rPr lang="it-IT" smtClean="0"/>
              <a:pPr/>
              <a:t>19/05/2015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C3D50-F001-4CB6-87C2-0F0DD4D8040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C0297-DC70-4C28-9A75-8BD8970C28AF}" type="datetimeFigureOut">
              <a:rPr lang="it-IT" smtClean="0"/>
              <a:pPr/>
              <a:t>19/05/2015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C3D50-F001-4CB6-87C2-0F0DD4D8040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C0297-DC70-4C28-9A75-8BD8970C28AF}" type="datetimeFigureOut">
              <a:rPr lang="it-IT" smtClean="0"/>
              <a:pPr/>
              <a:t>19/05/2015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C3D50-F001-4CB6-87C2-0F0DD4D8040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C0297-DC70-4C28-9A75-8BD8970C28AF}" type="datetimeFigureOut">
              <a:rPr lang="it-IT" smtClean="0"/>
              <a:pPr/>
              <a:t>19/05/2015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C3D50-F001-4CB6-87C2-0F0DD4D8040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1C0297-DC70-4C28-9A75-8BD8970C28AF}" type="datetimeFigureOut">
              <a:rPr lang="it-IT" smtClean="0"/>
              <a:pPr/>
              <a:t>19/05/2015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7C3D50-F001-4CB6-87C2-0F0DD4D8040E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5"/>
          <p:cNvSpPr txBox="1"/>
          <p:nvPr/>
        </p:nvSpPr>
        <p:spPr>
          <a:xfrm>
            <a:off x="1243918" y="214282"/>
            <a:ext cx="4481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 smtClean="0">
                <a:latin typeface="Times New Roman" pitchFamily="18" charset="0"/>
                <a:cs typeface="Times New Roman" pitchFamily="18" charset="0"/>
              </a:rPr>
              <a:t>BIOINFORMATICS  WORKFLOW  FOR  TARGET  PREDICTION</a:t>
            </a:r>
            <a:endParaRPr lang="it-IT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333952" y="785786"/>
            <a:ext cx="6301928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200" i="1" dirty="0" smtClean="0">
                <a:latin typeface="Times New Roman" pitchFamily="18" charset="0"/>
                <a:cs typeface="Times New Roman" pitchFamily="18" charset="0"/>
              </a:rPr>
              <a:t>1)   Target </a:t>
            </a:r>
            <a:r>
              <a:rPr lang="it-IT" sz="1200" i="1" dirty="0" err="1" smtClean="0">
                <a:latin typeface="Times New Roman" pitchFamily="18" charset="0"/>
                <a:cs typeface="Times New Roman" pitchFamily="18" charset="0"/>
              </a:rPr>
              <a:t>genes</a:t>
            </a:r>
            <a:r>
              <a:rPr lang="it-IT" sz="1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200" i="1" dirty="0" err="1" smtClean="0">
                <a:latin typeface="Times New Roman" pitchFamily="18" charset="0"/>
                <a:cs typeface="Times New Roman" pitchFamily="18" charset="0"/>
              </a:rPr>
              <a:t>prediction</a:t>
            </a:r>
            <a:r>
              <a:rPr lang="it-IT" sz="1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200" i="1" dirty="0" err="1" smtClean="0"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it-IT" sz="1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200" i="1" dirty="0" err="1" smtClean="0">
                <a:latin typeface="Times New Roman" pitchFamily="18" charset="0"/>
                <a:cs typeface="Times New Roman" pitchFamily="18" charset="0"/>
              </a:rPr>
              <a:t>each</a:t>
            </a:r>
            <a:r>
              <a:rPr lang="it-IT" sz="1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200" i="1" dirty="0" err="1" smtClean="0">
                <a:latin typeface="Times New Roman" pitchFamily="18" charset="0"/>
                <a:cs typeface="Times New Roman" pitchFamily="18" charset="0"/>
              </a:rPr>
              <a:t>microRNA</a:t>
            </a:r>
            <a:r>
              <a:rPr lang="it-IT" sz="1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200" i="1" dirty="0" err="1" smtClean="0">
                <a:latin typeface="Times New Roman" pitchFamily="18" charset="0"/>
                <a:cs typeface="Times New Roman" pitchFamily="18" charset="0"/>
              </a:rPr>
              <a:t>using</a:t>
            </a:r>
            <a:r>
              <a:rPr lang="it-IT" sz="1200" i="1" dirty="0" smtClean="0">
                <a:latin typeface="Times New Roman" pitchFamily="18" charset="0"/>
                <a:cs typeface="Times New Roman" pitchFamily="18" charset="0"/>
              </a:rPr>
              <a:t> multiple </a:t>
            </a:r>
            <a:r>
              <a:rPr lang="it-IT" sz="1200" i="1" dirty="0" err="1" smtClean="0">
                <a:latin typeface="Times New Roman" pitchFamily="18" charset="0"/>
                <a:cs typeface="Times New Roman" pitchFamily="18" charset="0"/>
              </a:rPr>
              <a:t>prediction</a:t>
            </a:r>
            <a:r>
              <a:rPr lang="it-IT" sz="1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200" i="1" dirty="0" err="1" smtClean="0">
                <a:latin typeface="Times New Roman" pitchFamily="18" charset="0"/>
                <a:cs typeface="Times New Roman" pitchFamily="18" charset="0"/>
              </a:rPr>
              <a:t>algorithms</a:t>
            </a:r>
            <a:endParaRPr lang="it-IT" sz="12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Cilindro 7"/>
          <p:cNvSpPr/>
          <p:nvPr/>
        </p:nvSpPr>
        <p:spPr>
          <a:xfrm>
            <a:off x="674352" y="1269949"/>
            <a:ext cx="1500198" cy="785818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dirty="0" err="1" smtClean="0">
                <a:latin typeface="Times New Roman" pitchFamily="18" charset="0"/>
                <a:cs typeface="Times New Roman" pitchFamily="18" charset="0"/>
              </a:rPr>
              <a:t>TargetScan</a:t>
            </a:r>
            <a:endParaRPr lang="it-IT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Cilindro 8"/>
          <p:cNvSpPr/>
          <p:nvPr/>
        </p:nvSpPr>
        <p:spPr>
          <a:xfrm>
            <a:off x="2738352" y="1277901"/>
            <a:ext cx="1500198" cy="785818"/>
          </a:xfrm>
          <a:prstGeom prst="can">
            <a:avLst/>
          </a:prstGeom>
          <a:solidFill>
            <a:schemeClr val="accent3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dirty="0" err="1" smtClean="0">
                <a:latin typeface="Times New Roman" pitchFamily="18" charset="0"/>
                <a:cs typeface="Times New Roman" pitchFamily="18" charset="0"/>
              </a:rPr>
              <a:t>MiRanda</a:t>
            </a:r>
            <a:endParaRPr lang="it-IT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Cilindro 9"/>
          <p:cNvSpPr/>
          <p:nvPr/>
        </p:nvSpPr>
        <p:spPr>
          <a:xfrm>
            <a:off x="4857760" y="1285852"/>
            <a:ext cx="1500198" cy="785818"/>
          </a:xfrm>
          <a:prstGeom prst="can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dirty="0" smtClean="0">
                <a:latin typeface="Times New Roman" pitchFamily="18" charset="0"/>
                <a:cs typeface="Times New Roman" pitchFamily="18" charset="0"/>
              </a:rPr>
              <a:t>PITA</a:t>
            </a:r>
            <a:endParaRPr lang="it-IT" sz="12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" name="Connettore 1 12"/>
          <p:cNvCxnSpPr>
            <a:stCxn id="8" idx="1"/>
            <a:endCxn id="7" idx="2"/>
          </p:cNvCxnSpPr>
          <p:nvPr/>
        </p:nvCxnSpPr>
        <p:spPr>
          <a:xfrm flipV="1">
            <a:off x="1424451" y="1062785"/>
            <a:ext cx="2060465" cy="2071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1 14"/>
          <p:cNvCxnSpPr>
            <a:stCxn id="7" idx="2"/>
            <a:endCxn id="9" idx="1"/>
          </p:cNvCxnSpPr>
          <p:nvPr/>
        </p:nvCxnSpPr>
        <p:spPr>
          <a:xfrm>
            <a:off x="3484916" y="1062785"/>
            <a:ext cx="3535" cy="2151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1 16"/>
          <p:cNvCxnSpPr>
            <a:stCxn id="7" idx="2"/>
            <a:endCxn id="10" idx="1"/>
          </p:cNvCxnSpPr>
          <p:nvPr/>
        </p:nvCxnSpPr>
        <p:spPr>
          <a:xfrm>
            <a:off x="3484916" y="1062785"/>
            <a:ext cx="2122943" cy="22306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CasellaDiTesto 26"/>
          <p:cNvSpPr txBox="1"/>
          <p:nvPr/>
        </p:nvSpPr>
        <p:spPr>
          <a:xfrm>
            <a:off x="961322" y="2409245"/>
            <a:ext cx="5049864" cy="27560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200" i="1" dirty="0" smtClean="0">
                <a:latin typeface="Times New Roman" pitchFamily="18" charset="0"/>
                <a:cs typeface="Times New Roman" pitchFamily="18" charset="0"/>
              </a:rPr>
              <a:t>2)   Target </a:t>
            </a:r>
            <a:r>
              <a:rPr lang="it-IT" sz="1200" i="1" dirty="0" err="1" smtClean="0">
                <a:latin typeface="Times New Roman" pitchFamily="18" charset="0"/>
                <a:cs typeface="Times New Roman" pitchFamily="18" charset="0"/>
              </a:rPr>
              <a:t>genes</a:t>
            </a:r>
            <a:r>
              <a:rPr lang="it-IT" sz="1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200" i="1" dirty="0" err="1" smtClean="0">
                <a:latin typeface="Times New Roman" pitchFamily="18" charset="0"/>
                <a:cs typeface="Times New Roman" pitchFamily="18" charset="0"/>
              </a:rPr>
              <a:t>predicted</a:t>
            </a:r>
            <a:r>
              <a:rPr lang="it-IT" sz="12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200" i="1" dirty="0" err="1" smtClean="0">
                <a:latin typeface="Times New Roman" pitchFamily="18" charset="0"/>
                <a:cs typeface="Times New Roman" pitchFamily="18" charset="0"/>
              </a:rPr>
              <a:t>by</a:t>
            </a:r>
            <a:r>
              <a:rPr lang="it-IT" sz="1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200" i="1" dirty="0" err="1" smtClean="0">
                <a:latin typeface="Times New Roman" pitchFamily="18" charset="0"/>
                <a:cs typeface="Times New Roman" pitchFamily="18" charset="0"/>
              </a:rPr>
              <a:t>all</a:t>
            </a:r>
            <a:r>
              <a:rPr lang="it-IT" sz="1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200" i="1" dirty="0" err="1" smtClean="0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it-IT" sz="1200" i="1" dirty="0" smtClean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it-IT" sz="1200" i="1" dirty="0" err="1" smtClean="0">
                <a:latin typeface="Times New Roman" pitchFamily="18" charset="0"/>
                <a:cs typeface="Times New Roman" pitchFamily="18" charset="0"/>
              </a:rPr>
              <a:t>algorithms</a:t>
            </a:r>
            <a:r>
              <a:rPr lang="it-IT" sz="1200" i="1" dirty="0" smtClean="0">
                <a:latin typeface="Times New Roman" pitchFamily="18" charset="0"/>
                <a:cs typeface="Times New Roman" pitchFamily="18" charset="0"/>
              </a:rPr>
              <a:t> are </a:t>
            </a:r>
            <a:r>
              <a:rPr lang="it-IT" sz="1200" i="1" dirty="0" err="1" smtClean="0">
                <a:latin typeface="Times New Roman" pitchFamily="18" charset="0"/>
                <a:cs typeface="Times New Roman" pitchFamily="18" charset="0"/>
              </a:rPr>
              <a:t>kept</a:t>
            </a:r>
            <a:endParaRPr lang="it-IT" sz="1200" i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2" name="Connettore 1 31"/>
          <p:cNvCxnSpPr>
            <a:stCxn id="8" idx="3"/>
            <a:endCxn id="27" idx="0"/>
          </p:cNvCxnSpPr>
          <p:nvPr/>
        </p:nvCxnSpPr>
        <p:spPr>
          <a:xfrm>
            <a:off x="1424451" y="2055767"/>
            <a:ext cx="2061803" cy="35347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ttore 1 33"/>
          <p:cNvCxnSpPr>
            <a:stCxn id="9" idx="3"/>
            <a:endCxn id="27" idx="0"/>
          </p:cNvCxnSpPr>
          <p:nvPr/>
        </p:nvCxnSpPr>
        <p:spPr>
          <a:xfrm flipH="1">
            <a:off x="3486254" y="2063719"/>
            <a:ext cx="2197" cy="3455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ttore 1 35"/>
          <p:cNvCxnSpPr>
            <a:stCxn id="10" idx="3"/>
            <a:endCxn id="27" idx="0"/>
          </p:cNvCxnSpPr>
          <p:nvPr/>
        </p:nvCxnSpPr>
        <p:spPr>
          <a:xfrm flipH="1">
            <a:off x="3486254" y="2071670"/>
            <a:ext cx="2121605" cy="3375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CasellaDiTesto 42"/>
          <p:cNvSpPr txBox="1"/>
          <p:nvPr/>
        </p:nvSpPr>
        <p:spPr>
          <a:xfrm>
            <a:off x="262394" y="3028050"/>
            <a:ext cx="6456458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200" i="1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it-IT" sz="1200" i="1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it-IT" sz="1200" i="1" dirty="0" err="1" smtClean="0">
                <a:latin typeface="Times New Roman" pitchFamily="18" charset="0"/>
                <a:cs typeface="Times New Roman" pitchFamily="18" charset="0"/>
              </a:rPr>
              <a:t>Functional</a:t>
            </a:r>
            <a:r>
              <a:rPr lang="it-IT" sz="1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200" i="1" dirty="0" err="1" smtClean="0">
                <a:latin typeface="Times New Roman" pitchFamily="18" charset="0"/>
                <a:cs typeface="Times New Roman" pitchFamily="18" charset="0"/>
              </a:rPr>
              <a:t>analysis</a:t>
            </a:r>
            <a:r>
              <a:rPr lang="it-IT" sz="1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200" i="1" dirty="0" err="1" smtClean="0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it-IT" sz="1200" i="1" dirty="0" smtClean="0">
                <a:latin typeface="Times New Roman" pitchFamily="18" charset="0"/>
                <a:cs typeface="Times New Roman" pitchFamily="18" charset="0"/>
              </a:rPr>
              <a:t> target </a:t>
            </a:r>
            <a:r>
              <a:rPr lang="it-IT" sz="1200" i="1" dirty="0" err="1" smtClean="0">
                <a:latin typeface="Times New Roman" pitchFamily="18" charset="0"/>
                <a:cs typeface="Times New Roman" pitchFamily="18" charset="0"/>
              </a:rPr>
              <a:t>genes</a:t>
            </a:r>
            <a:r>
              <a:rPr lang="it-IT" sz="1200" i="1" dirty="0" smtClean="0">
                <a:latin typeface="Times New Roman" pitchFamily="18" charset="0"/>
                <a:cs typeface="Times New Roman" pitchFamily="18" charset="0"/>
              </a:rPr>
              <a:t> (Gene </a:t>
            </a:r>
            <a:r>
              <a:rPr lang="it-IT" sz="1200" i="1" dirty="0" err="1" smtClean="0">
                <a:latin typeface="Times New Roman" pitchFamily="18" charset="0"/>
                <a:cs typeface="Times New Roman" pitchFamily="18" charset="0"/>
              </a:rPr>
              <a:t>Ontology</a:t>
            </a:r>
            <a:r>
              <a:rPr lang="it-IT" sz="1200" i="1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it-IT" sz="1200" i="1" dirty="0" err="1" smtClean="0">
                <a:latin typeface="Times New Roman" pitchFamily="18" charset="0"/>
                <a:cs typeface="Times New Roman" pitchFamily="18" charset="0"/>
              </a:rPr>
              <a:t>Biological</a:t>
            </a:r>
            <a:r>
              <a:rPr lang="it-IT" sz="1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200" i="1" dirty="0" err="1" smtClean="0">
                <a:latin typeface="Times New Roman" pitchFamily="18" charset="0"/>
                <a:cs typeface="Times New Roman" pitchFamily="18" charset="0"/>
              </a:rPr>
              <a:t>Processes</a:t>
            </a:r>
            <a:r>
              <a:rPr lang="it-IT" sz="1200" i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it-IT" sz="1200" i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5" name="Connettore 1 44"/>
          <p:cNvCxnSpPr>
            <a:stCxn id="27" idx="2"/>
            <a:endCxn id="43" idx="0"/>
          </p:cNvCxnSpPr>
          <p:nvPr/>
        </p:nvCxnSpPr>
        <p:spPr>
          <a:xfrm>
            <a:off x="3486254" y="2684848"/>
            <a:ext cx="4369" cy="3432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asellaDiTesto 15"/>
          <p:cNvSpPr txBox="1"/>
          <p:nvPr/>
        </p:nvSpPr>
        <p:spPr>
          <a:xfrm>
            <a:off x="5342484" y="3975639"/>
            <a:ext cx="12458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 err="1" smtClean="0">
                <a:latin typeface="Times New Roman" pitchFamily="18" charset="0"/>
                <a:cs typeface="Times New Roman" pitchFamily="18" charset="0"/>
              </a:rPr>
              <a:t>Additional</a:t>
            </a:r>
            <a:r>
              <a:rPr lang="it-IT" sz="1200" b="1" dirty="0" smtClean="0">
                <a:latin typeface="Times New Roman" pitchFamily="18" charset="0"/>
                <a:cs typeface="Times New Roman" pitchFamily="18" charset="0"/>
              </a:rPr>
              <a:t> file 3</a:t>
            </a:r>
            <a:endParaRPr lang="it-IT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825897" y="5003475"/>
            <a:ext cx="18473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49</Words>
  <Application>Microsoft Office PowerPoint</Application>
  <PresentationFormat>Presentazione su schermo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Tema di Office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Andrea</dc:creator>
  <cp:lastModifiedBy>Gessani Sandra</cp:lastModifiedBy>
  <cp:revision>14</cp:revision>
  <dcterms:created xsi:type="dcterms:W3CDTF">2011-09-19T17:56:05Z</dcterms:created>
  <dcterms:modified xsi:type="dcterms:W3CDTF">2015-05-19T08:02:04Z</dcterms:modified>
</cp:coreProperties>
</file>