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55" d="100"/>
          <a:sy n="55" d="100"/>
        </p:scale>
        <p:origin x="1992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50" y="1497013"/>
            <a:ext cx="5143500" cy="31829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7250" y="4802188"/>
            <a:ext cx="5143500" cy="220821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4C6D6A-BB38-4F0B-A0BA-00B4C13635E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65652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AD401-70D9-48C2-882E-D77806D323D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46093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E2DB75-A118-4E01-808E-5CBDCB274DC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54494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89DF07-BEEB-4E1A-87B3-D455689F2B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19733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2279650"/>
            <a:ext cx="5915025" cy="38036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8313" y="6119813"/>
            <a:ext cx="5915025" cy="200025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4DE382-E0E2-4AC7-9893-360D95CD61B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98898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F321E-E74F-4907-B1B4-21822F7D70D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59573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3075" y="487363"/>
            <a:ext cx="5915025" cy="176688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3075" y="2241550"/>
            <a:ext cx="2900363" cy="10985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3075" y="3340100"/>
            <a:ext cx="2900363" cy="49133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3" y="2241550"/>
            <a:ext cx="2916237" cy="10985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6237" cy="49133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55DDB-0C37-462C-9503-5D0B13BD634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36271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95111-F93A-438A-9B88-C78DC440544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90602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79459-181B-4AF2-8A3F-8791D0ACB99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24994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3075" y="609600"/>
            <a:ext cx="2211388" cy="2133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6238" y="1316038"/>
            <a:ext cx="3471862" cy="64992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3075" y="2743200"/>
            <a:ext cx="2211388" cy="508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EDB093-9D2B-4DA7-988E-204343CD06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5001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3075" y="609600"/>
            <a:ext cx="2211388" cy="2133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6238" y="1316038"/>
            <a:ext cx="3471862" cy="6499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3075" y="2743200"/>
            <a:ext cx="2211388" cy="508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18D29-C1F7-419C-8433-5B47CB51DB1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1770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0"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kumimoji="0"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400"/>
            </a:lvl1pPr>
          </a:lstStyle>
          <a:p>
            <a:pPr>
              <a:defRPr/>
            </a:pPr>
            <a:fld id="{BC9C8FF8-A116-4672-8E27-BCFDD9BDB42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-2003___1.doc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385763" y="457200"/>
          <a:ext cx="6137275" cy="350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Document" r:id="rId4" imgW="5592588" imgH="3214879" progId="Word.Document.8">
                  <p:embed/>
                </p:oleObj>
              </mc:Choice>
              <mc:Fallback>
                <p:oleObj name="Document" r:id="rId4" imgW="5592588" imgH="3214879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763" y="457200"/>
                        <a:ext cx="6137275" cy="3509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582613" y="2354263"/>
            <a:ext cx="2936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811213" y="2605088"/>
            <a:ext cx="285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>
                <a:latin typeface="Times New Roman" panose="02020603050405020304" pitchFamily="18" charset="0"/>
              </a:rPr>
              <a:t>B</a:t>
            </a:r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811213" y="2865438"/>
            <a:ext cx="285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>
                <a:latin typeface="Times New Roman" panose="02020603050405020304" pitchFamily="18" charset="0"/>
              </a:rPr>
              <a:t>C</a:t>
            </a:r>
          </a:p>
        </p:txBody>
      </p:sp>
      <p:sp>
        <p:nvSpPr>
          <p:cNvPr id="2054" name="Text Box 8"/>
          <p:cNvSpPr txBox="1">
            <a:spLocks noChangeArrowheads="1"/>
          </p:cNvSpPr>
          <p:nvPr/>
        </p:nvSpPr>
        <p:spPr bwMode="auto">
          <a:xfrm>
            <a:off x="1116013" y="3119438"/>
            <a:ext cx="2936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>
                <a:latin typeface="Times New Roman" panose="02020603050405020304" pitchFamily="18" charset="0"/>
              </a:rPr>
              <a:t>D</a:t>
            </a:r>
          </a:p>
        </p:txBody>
      </p:sp>
      <p:sp>
        <p:nvSpPr>
          <p:cNvPr id="2055" name="Text Box 9"/>
          <p:cNvSpPr txBox="1">
            <a:spLocks noChangeArrowheads="1"/>
          </p:cNvSpPr>
          <p:nvPr/>
        </p:nvSpPr>
        <p:spPr bwMode="auto">
          <a:xfrm>
            <a:off x="1116013" y="3373438"/>
            <a:ext cx="2778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>
                <a:latin typeface="Times New Roman" panose="02020603050405020304" pitchFamily="18" charset="0"/>
              </a:rPr>
              <a:t>E</a:t>
            </a:r>
          </a:p>
        </p:txBody>
      </p:sp>
      <p:sp>
        <p:nvSpPr>
          <p:cNvPr id="2056" name="Line 10"/>
          <p:cNvSpPr>
            <a:spLocks noChangeShapeType="1"/>
          </p:cNvSpPr>
          <p:nvPr/>
        </p:nvSpPr>
        <p:spPr bwMode="auto">
          <a:xfrm>
            <a:off x="730250" y="2600325"/>
            <a:ext cx="0" cy="4127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7" name="Line 11"/>
          <p:cNvSpPr>
            <a:spLocks noChangeShapeType="1"/>
          </p:cNvSpPr>
          <p:nvPr/>
        </p:nvSpPr>
        <p:spPr bwMode="auto">
          <a:xfrm>
            <a:off x="735013" y="2747963"/>
            <a:ext cx="1381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8" name="Line 12"/>
          <p:cNvSpPr>
            <a:spLocks noChangeShapeType="1"/>
          </p:cNvSpPr>
          <p:nvPr/>
        </p:nvSpPr>
        <p:spPr bwMode="auto">
          <a:xfrm>
            <a:off x="735013" y="3005138"/>
            <a:ext cx="1381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9" name="Line 13"/>
          <p:cNvSpPr>
            <a:spLocks noChangeShapeType="1"/>
          </p:cNvSpPr>
          <p:nvPr/>
        </p:nvSpPr>
        <p:spPr bwMode="auto">
          <a:xfrm>
            <a:off x="950913" y="3257550"/>
            <a:ext cx="1381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60" name="Line 14"/>
          <p:cNvSpPr>
            <a:spLocks noChangeShapeType="1"/>
          </p:cNvSpPr>
          <p:nvPr/>
        </p:nvSpPr>
        <p:spPr bwMode="auto">
          <a:xfrm>
            <a:off x="950913" y="3513138"/>
            <a:ext cx="1381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61" name="Line 15"/>
          <p:cNvSpPr>
            <a:spLocks noChangeShapeType="1"/>
          </p:cNvSpPr>
          <p:nvPr/>
        </p:nvSpPr>
        <p:spPr bwMode="auto">
          <a:xfrm>
            <a:off x="950913" y="3094038"/>
            <a:ext cx="0" cy="428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</TotalTime>
  <Words>5</Words>
  <Application>Microsoft Office PowerPoint</Application>
  <PresentationFormat>画面に合わせる (4:3)</PresentationFormat>
  <Paragraphs>5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Arial</vt:lpstr>
      <vt:lpstr>ＭＳ Ｐゴシック</vt:lpstr>
      <vt:lpstr>Calibri</vt:lpstr>
      <vt:lpstr>Times New Roman</vt:lpstr>
      <vt:lpstr>標準デザイン</vt:lpstr>
      <vt:lpstr>Microsoft Word 97-2003 文書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Yoshinori Tsuji</dc:creator>
  <cp:lastModifiedBy>Yoshinori Tsuji</cp:lastModifiedBy>
  <cp:revision>13</cp:revision>
  <cp:lastPrinted>1601-01-01T00:00:00Z</cp:lastPrinted>
  <dcterms:created xsi:type="dcterms:W3CDTF">1601-01-01T00:00:00Z</dcterms:created>
  <dcterms:modified xsi:type="dcterms:W3CDTF">2014-08-31T06:57:58Z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