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20" d="100"/>
          <a:sy n="120" d="100"/>
        </p:scale>
        <p:origin x="-1422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uv_surviv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697376543209881"/>
          <c:y val="0.2090346153846154"/>
          <c:w val="0.69031018518518517"/>
          <c:h val="0.7258371794871795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Suvival %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trendline>
            <c:trendlineType val="log"/>
            <c:dispRSqr val="0"/>
            <c:dispEq val="0"/>
          </c:trendline>
          <c:trendline>
            <c:trendlineType val="power"/>
            <c:dispRSqr val="0"/>
            <c:dispEq val="0"/>
          </c:trendline>
          <c:trendline>
            <c:trendlineType val="power"/>
            <c:dispRSqr val="0"/>
            <c:dispEq val="0"/>
          </c:trendline>
          <c:xVal>
            <c:numRef>
              <c:f>Sheet1!$B$2:$G$2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7.5</c:v>
                </c:pt>
                <c:pt idx="4">
                  <c:v>10</c:v>
                </c:pt>
                <c:pt idx="5">
                  <c:v>15</c:v>
                </c:pt>
              </c:numCache>
            </c:numRef>
          </c:xVal>
          <c:yVal>
            <c:numRef>
              <c:f>Sheet1!$B$3:$G$3</c:f>
              <c:numCache>
                <c:formatCode>General</c:formatCode>
                <c:ptCount val="6"/>
                <c:pt idx="0">
                  <c:v>100</c:v>
                </c:pt>
                <c:pt idx="1">
                  <c:v>16</c:v>
                </c:pt>
                <c:pt idx="2">
                  <c:v>0.433</c:v>
                </c:pt>
                <c:pt idx="3">
                  <c:v>9.2999999999999999E-2</c:v>
                </c:pt>
                <c:pt idx="4">
                  <c:v>0.04</c:v>
                </c:pt>
                <c:pt idx="5">
                  <c:v>0.01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0793152"/>
        <c:axId val="285556736"/>
      </c:scatterChart>
      <c:valAx>
        <c:axId val="300793152"/>
        <c:scaling>
          <c:orientation val="minMax"/>
          <c:max val="16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dirty="0" smtClean="0"/>
                  <a:t>UV irradiation </a:t>
                </a:r>
                <a:r>
                  <a:rPr lang="en-US" altLang="ja-JP" dirty="0"/>
                  <a:t>(min)</a:t>
                </a:r>
                <a:endParaRPr lang="ja-JP" altLang="en-US" dirty="0"/>
              </a:p>
            </c:rich>
          </c:tx>
          <c:layout>
            <c:manualLayout>
              <c:xMode val="edge"/>
              <c:yMode val="edge"/>
              <c:x val="0.44769567901234575"/>
              <c:y val="1.3675213675213649E-3"/>
            </c:manualLayout>
          </c:layout>
          <c:overlay val="0"/>
        </c:title>
        <c:numFmt formatCode="General" sourceLinked="1"/>
        <c:majorTickMark val="out"/>
        <c:minorTickMark val="none"/>
        <c:tickLblPos val="high"/>
        <c:crossAx val="285556736"/>
        <c:crossesAt val="100"/>
        <c:crossBetween val="midCat"/>
        <c:majorUnit val="2"/>
      </c:valAx>
      <c:valAx>
        <c:axId val="285556736"/>
        <c:scaling>
          <c:logBase val="10"/>
          <c:orientation val="minMax"/>
          <c:min val="1.0000000000000002E-3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Survival rate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00793152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48896-DEA0-45C8-B926-56A8A84881D4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52373-BEB0-4446-9AD3-6F47EBB0D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197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648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286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415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13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23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67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60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27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1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372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87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54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002952"/>
              </p:ext>
            </p:extLst>
          </p:nvPr>
        </p:nvGraphicFramePr>
        <p:xfrm>
          <a:off x="2060848" y="2144688"/>
          <a:ext cx="3045600" cy="236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036349" y="9273480"/>
            <a:ext cx="82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Fig. S1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8275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9277</TotalTime>
  <Words>11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 Kasai</dc:creator>
  <cp:lastModifiedBy>Yuki Kasai</cp:lastModifiedBy>
  <cp:revision>114</cp:revision>
  <cp:lastPrinted>2015-01-23T12:36:40Z</cp:lastPrinted>
  <dcterms:created xsi:type="dcterms:W3CDTF">2014-12-23T05:03:23Z</dcterms:created>
  <dcterms:modified xsi:type="dcterms:W3CDTF">2015-05-28T04:08:31Z</dcterms:modified>
</cp:coreProperties>
</file>