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20" d="100"/>
          <a:sy n="120" d="100"/>
        </p:scale>
        <p:origin x="-1422" y="186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48896-DEA0-45C8-B926-56A8A84881D4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52373-BEB0-4446-9AD3-6F47EBB0D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197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648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2286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9415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13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23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670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606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275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1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372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878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54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3392657" y="3577751"/>
            <a:ext cx="4459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XbaI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1196752" y="3899302"/>
            <a:ext cx="2100718" cy="2565865"/>
            <a:chOff x="1196752" y="3899302"/>
            <a:chExt cx="2100718" cy="2565865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1196752" y="4163250"/>
              <a:ext cx="2100718" cy="2301917"/>
              <a:chOff x="1196752" y="4163250"/>
              <a:chExt cx="2100718" cy="2301917"/>
            </a:xfrm>
          </p:grpSpPr>
          <p:grpSp>
            <p:nvGrpSpPr>
              <p:cNvPr id="37" name="グループ化 36"/>
              <p:cNvGrpSpPr/>
              <p:nvPr/>
            </p:nvGrpSpPr>
            <p:grpSpPr>
              <a:xfrm>
                <a:off x="1196752" y="4325833"/>
                <a:ext cx="445927" cy="2096999"/>
                <a:chOff x="1139818" y="4325833"/>
                <a:chExt cx="445927" cy="2096999"/>
              </a:xfrm>
            </p:grpSpPr>
            <p:cxnSp>
              <p:nvCxnSpPr>
                <p:cNvPr id="7" name="直線コネクタ 6"/>
                <p:cNvCxnSpPr/>
                <p:nvPr/>
              </p:nvCxnSpPr>
              <p:spPr>
                <a:xfrm>
                  <a:off x="1441745" y="5508000"/>
                  <a:ext cx="14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92"/>
                <p:cNvCxnSpPr/>
                <p:nvPr/>
              </p:nvCxnSpPr>
              <p:spPr>
                <a:xfrm>
                  <a:off x="1441745" y="5688000"/>
                  <a:ext cx="14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線コネクタ 95"/>
                <p:cNvCxnSpPr/>
                <p:nvPr/>
              </p:nvCxnSpPr>
              <p:spPr>
                <a:xfrm>
                  <a:off x="1441745" y="5813524"/>
                  <a:ext cx="14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線コネクタ 96"/>
                <p:cNvCxnSpPr/>
                <p:nvPr/>
              </p:nvCxnSpPr>
              <p:spPr>
                <a:xfrm>
                  <a:off x="1441745" y="6033120"/>
                  <a:ext cx="14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線コネクタ 97"/>
                <p:cNvCxnSpPr/>
                <p:nvPr/>
              </p:nvCxnSpPr>
              <p:spPr>
                <a:xfrm>
                  <a:off x="1441745" y="4824000"/>
                  <a:ext cx="14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直線コネクタ 98"/>
                <p:cNvCxnSpPr/>
                <p:nvPr/>
              </p:nvCxnSpPr>
              <p:spPr>
                <a:xfrm>
                  <a:off x="1441745" y="4932000"/>
                  <a:ext cx="14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直線コネクタ 99"/>
                <p:cNvCxnSpPr/>
                <p:nvPr/>
              </p:nvCxnSpPr>
              <p:spPr>
                <a:xfrm>
                  <a:off x="1441745" y="5220000"/>
                  <a:ext cx="14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直線コネクタ 100"/>
                <p:cNvCxnSpPr/>
                <p:nvPr/>
              </p:nvCxnSpPr>
              <p:spPr>
                <a:xfrm>
                  <a:off x="1441745" y="5328000"/>
                  <a:ext cx="14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直線コネクタ 103"/>
                <p:cNvCxnSpPr/>
                <p:nvPr/>
              </p:nvCxnSpPr>
              <p:spPr>
                <a:xfrm>
                  <a:off x="1441745" y="4448944"/>
                  <a:ext cx="14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直線コネクタ 104"/>
                <p:cNvCxnSpPr/>
                <p:nvPr/>
              </p:nvCxnSpPr>
              <p:spPr>
                <a:xfrm>
                  <a:off x="1441745" y="6321152"/>
                  <a:ext cx="14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テキスト ボックス 11"/>
                <p:cNvSpPr txBox="1"/>
                <p:nvPr/>
              </p:nvSpPr>
              <p:spPr>
                <a:xfrm>
                  <a:off x="1171878" y="4325833"/>
                  <a:ext cx="31290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19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1139818" y="4716000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7.7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" name="テキスト ボックス 106"/>
                <p:cNvSpPr txBox="1"/>
                <p:nvPr/>
              </p:nvSpPr>
              <p:spPr>
                <a:xfrm>
                  <a:off x="1139818" y="4824000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6.2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" name="テキスト ボックス 107"/>
                <p:cNvSpPr txBox="1"/>
                <p:nvPr/>
              </p:nvSpPr>
              <p:spPr>
                <a:xfrm>
                  <a:off x="1139818" y="5082208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4.3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" name="テキスト ボックス 108"/>
                <p:cNvSpPr txBox="1"/>
                <p:nvPr/>
              </p:nvSpPr>
              <p:spPr>
                <a:xfrm>
                  <a:off x="1139818" y="5220000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3.5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" name="テキスト ボックス 109"/>
                <p:cNvSpPr txBox="1"/>
                <p:nvPr/>
              </p:nvSpPr>
              <p:spPr>
                <a:xfrm>
                  <a:off x="1139818" y="5387008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2.7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" name="テキスト ボックス 110"/>
                <p:cNvSpPr txBox="1"/>
                <p:nvPr/>
              </p:nvSpPr>
              <p:spPr>
                <a:xfrm>
                  <a:off x="1139818" y="5580000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1.9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" name="テキスト ボックス 111"/>
                <p:cNvSpPr txBox="1"/>
                <p:nvPr/>
              </p:nvSpPr>
              <p:spPr>
                <a:xfrm>
                  <a:off x="1139818" y="5688000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1.5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" name="テキスト ボックス 112"/>
                <p:cNvSpPr txBox="1"/>
                <p:nvPr/>
              </p:nvSpPr>
              <p:spPr>
                <a:xfrm>
                  <a:off x="1139818" y="5904000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0.9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" name="テキスト ボックス 113"/>
                <p:cNvSpPr txBox="1"/>
                <p:nvPr/>
              </p:nvSpPr>
              <p:spPr>
                <a:xfrm>
                  <a:off x="1139818" y="6192000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0.4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697" t="4809" r="27776" b="70048"/>
              <a:stretch/>
            </p:blipFill>
            <p:spPr bwMode="auto">
              <a:xfrm rot="5400000">
                <a:off x="1300511" y="4468209"/>
                <a:ext cx="2301917" cy="1692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2" name="グループ化 41"/>
            <p:cNvGrpSpPr/>
            <p:nvPr/>
          </p:nvGrpSpPr>
          <p:grpSpPr>
            <a:xfrm>
              <a:off x="1584690" y="3899302"/>
              <a:ext cx="1660112" cy="261610"/>
              <a:chOff x="1584690" y="3930432"/>
              <a:chExt cx="1660112" cy="261610"/>
            </a:xfrm>
          </p:grpSpPr>
          <p:sp>
            <p:nvSpPr>
              <p:cNvPr id="14" name="テキスト ボックス 13"/>
              <p:cNvSpPr txBox="1"/>
              <p:nvPr/>
            </p:nvSpPr>
            <p:spPr>
              <a:xfrm>
                <a:off x="1584690" y="3930432"/>
                <a:ext cx="33214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PC</a:t>
                </a:r>
                <a:endParaRPr kumimoji="1" lang="ja-JP" altLang="en-US" sz="1100" dirty="0"/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1764000" y="393043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1</a:t>
                </a:r>
                <a:endParaRPr kumimoji="1" lang="ja-JP" altLang="en-US" sz="1100" dirty="0"/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2070000" y="393043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3</a:t>
                </a:r>
                <a:endParaRPr kumimoji="1" lang="ja-JP" altLang="en-US" sz="1100" dirty="0"/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1917000" y="393043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2</a:t>
                </a:r>
                <a:endParaRPr kumimoji="1" lang="ja-JP" altLang="en-US" sz="1100" dirty="0"/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2223000" y="393043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4</a:t>
                </a:r>
                <a:endParaRPr kumimoji="1" lang="ja-JP" altLang="en-US" sz="1100" dirty="0"/>
              </a:p>
            </p:txBody>
          </p:sp>
          <p:sp>
            <p:nvSpPr>
              <p:cNvPr id="19" name="テキスト ボックス 18"/>
              <p:cNvSpPr txBox="1"/>
              <p:nvPr/>
            </p:nvSpPr>
            <p:spPr>
              <a:xfrm>
                <a:off x="2376000" y="393043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5</a:t>
                </a:r>
                <a:endParaRPr kumimoji="1" lang="ja-JP" altLang="en-US" sz="1100" dirty="0"/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>
                <a:off x="2682000" y="393043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7</a:t>
                </a:r>
                <a:endParaRPr kumimoji="1" lang="ja-JP" altLang="en-US" sz="110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2529000" y="393043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6</a:t>
                </a:r>
                <a:endParaRPr kumimoji="1" lang="ja-JP" altLang="en-US" sz="110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2835000" y="393043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100" dirty="0"/>
                  <a:t>8</a:t>
                </a:r>
                <a:endParaRPr kumimoji="1" lang="ja-JP" altLang="en-US" sz="110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2988000" y="393043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100" dirty="0" smtClean="0"/>
                  <a:t>9</a:t>
                </a:r>
                <a:endParaRPr kumimoji="1" lang="ja-JP" altLang="en-US" sz="1100" dirty="0"/>
              </a:p>
            </p:txBody>
          </p:sp>
        </p:grpSp>
      </p:grpSp>
      <p:grpSp>
        <p:nvGrpSpPr>
          <p:cNvPr id="40" name="グループ化 39"/>
          <p:cNvGrpSpPr/>
          <p:nvPr/>
        </p:nvGrpSpPr>
        <p:grpSpPr>
          <a:xfrm>
            <a:off x="3420537" y="3899302"/>
            <a:ext cx="1937605" cy="2565866"/>
            <a:chOff x="3420537" y="3899302"/>
            <a:chExt cx="1937605" cy="2565866"/>
          </a:xfrm>
        </p:grpSpPr>
        <p:grpSp>
          <p:nvGrpSpPr>
            <p:cNvPr id="39" name="グループ化 38"/>
            <p:cNvGrpSpPr/>
            <p:nvPr/>
          </p:nvGrpSpPr>
          <p:grpSpPr>
            <a:xfrm>
              <a:off x="4941168" y="4248000"/>
              <a:ext cx="416974" cy="2096999"/>
              <a:chOff x="4941168" y="4248000"/>
              <a:chExt cx="416974" cy="2096999"/>
            </a:xfrm>
          </p:grpSpPr>
          <p:cxnSp>
            <p:nvCxnSpPr>
              <p:cNvPr id="116" name="直線コネクタ 115"/>
              <p:cNvCxnSpPr/>
              <p:nvPr/>
            </p:nvCxnSpPr>
            <p:spPr>
              <a:xfrm>
                <a:off x="4941168" y="5435992"/>
                <a:ext cx="14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線コネクタ 116"/>
              <p:cNvCxnSpPr/>
              <p:nvPr/>
            </p:nvCxnSpPr>
            <p:spPr>
              <a:xfrm>
                <a:off x="4941168" y="5615992"/>
                <a:ext cx="14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線コネクタ 117"/>
              <p:cNvCxnSpPr/>
              <p:nvPr/>
            </p:nvCxnSpPr>
            <p:spPr>
              <a:xfrm>
                <a:off x="4941168" y="5741516"/>
                <a:ext cx="14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>
                <a:off x="4941168" y="5961112"/>
                <a:ext cx="14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コネクタ 119"/>
              <p:cNvCxnSpPr/>
              <p:nvPr/>
            </p:nvCxnSpPr>
            <p:spPr>
              <a:xfrm>
                <a:off x="4941168" y="4751992"/>
                <a:ext cx="14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線コネクタ 120"/>
              <p:cNvCxnSpPr/>
              <p:nvPr/>
            </p:nvCxnSpPr>
            <p:spPr>
              <a:xfrm>
                <a:off x="4941168" y="4859992"/>
                <a:ext cx="14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線コネクタ 121"/>
              <p:cNvCxnSpPr/>
              <p:nvPr/>
            </p:nvCxnSpPr>
            <p:spPr>
              <a:xfrm>
                <a:off x="4941168" y="5147992"/>
                <a:ext cx="14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線コネクタ 122"/>
              <p:cNvCxnSpPr/>
              <p:nvPr/>
            </p:nvCxnSpPr>
            <p:spPr>
              <a:xfrm>
                <a:off x="4941168" y="5255992"/>
                <a:ext cx="14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線コネクタ 123"/>
              <p:cNvCxnSpPr/>
              <p:nvPr/>
            </p:nvCxnSpPr>
            <p:spPr>
              <a:xfrm>
                <a:off x="4941168" y="4376936"/>
                <a:ext cx="14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線コネクタ 124"/>
              <p:cNvCxnSpPr/>
              <p:nvPr/>
            </p:nvCxnSpPr>
            <p:spPr>
              <a:xfrm>
                <a:off x="4941168" y="6249144"/>
                <a:ext cx="14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" name="グループ化 37"/>
              <p:cNvGrpSpPr/>
              <p:nvPr/>
            </p:nvGrpSpPr>
            <p:grpSpPr>
              <a:xfrm>
                <a:off x="5013176" y="4248000"/>
                <a:ext cx="344966" cy="2096999"/>
                <a:chOff x="5013176" y="4232920"/>
                <a:chExt cx="344966" cy="2096999"/>
              </a:xfrm>
            </p:grpSpPr>
            <p:sp>
              <p:nvSpPr>
                <p:cNvPr id="126" name="テキスト ボックス 125"/>
                <p:cNvSpPr txBox="1"/>
                <p:nvPr/>
              </p:nvSpPr>
              <p:spPr>
                <a:xfrm>
                  <a:off x="5013176" y="4232920"/>
                  <a:ext cx="31290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19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" name="テキスト ボックス 126"/>
                <p:cNvSpPr txBox="1"/>
                <p:nvPr/>
              </p:nvSpPr>
              <p:spPr>
                <a:xfrm>
                  <a:off x="5013176" y="4623087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7.7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" name="テキスト ボックス 127"/>
                <p:cNvSpPr txBox="1"/>
                <p:nvPr/>
              </p:nvSpPr>
              <p:spPr>
                <a:xfrm>
                  <a:off x="5013176" y="4731087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6.2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9" name="テキスト ボックス 128"/>
                <p:cNvSpPr txBox="1"/>
                <p:nvPr/>
              </p:nvSpPr>
              <p:spPr>
                <a:xfrm>
                  <a:off x="5013176" y="4989295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4.3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0" name="テキスト ボックス 129"/>
                <p:cNvSpPr txBox="1"/>
                <p:nvPr/>
              </p:nvSpPr>
              <p:spPr>
                <a:xfrm>
                  <a:off x="5013176" y="5127087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3.5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1" name="テキスト ボックス 130"/>
                <p:cNvSpPr txBox="1"/>
                <p:nvPr/>
              </p:nvSpPr>
              <p:spPr>
                <a:xfrm>
                  <a:off x="5013176" y="5294095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2.7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2" name="テキスト ボックス 131"/>
                <p:cNvSpPr txBox="1"/>
                <p:nvPr/>
              </p:nvSpPr>
              <p:spPr>
                <a:xfrm>
                  <a:off x="5013176" y="5487087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1.9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3" name="テキスト ボックス 132"/>
                <p:cNvSpPr txBox="1"/>
                <p:nvPr/>
              </p:nvSpPr>
              <p:spPr>
                <a:xfrm>
                  <a:off x="5013176" y="5595087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1.5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4" name="テキスト ボックス 133"/>
                <p:cNvSpPr txBox="1"/>
                <p:nvPr/>
              </p:nvSpPr>
              <p:spPr>
                <a:xfrm>
                  <a:off x="5013176" y="5811087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0.9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5" name="テキスト ボックス 134"/>
                <p:cNvSpPr txBox="1"/>
                <p:nvPr/>
              </p:nvSpPr>
              <p:spPr>
                <a:xfrm>
                  <a:off x="5013176" y="6099087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0.4</a:t>
                  </a:r>
                  <a:endParaRPr kumimoji="1" lang="ja-JP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3420537" y="3899302"/>
              <a:ext cx="1539170" cy="261610"/>
              <a:chOff x="3011197" y="1988840"/>
              <a:chExt cx="1854422" cy="315193"/>
            </a:xfrm>
          </p:grpSpPr>
          <p:sp>
            <p:nvSpPr>
              <p:cNvPr id="24" name="テキスト ボックス 23"/>
              <p:cNvSpPr txBox="1"/>
              <p:nvPr/>
            </p:nvSpPr>
            <p:spPr>
              <a:xfrm>
                <a:off x="3011197" y="1988840"/>
                <a:ext cx="309400" cy="315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1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397454" y="1988840"/>
                <a:ext cx="309400" cy="315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3</a:t>
                </a:r>
                <a:endParaRPr kumimoji="1" lang="ja-JP" altLang="en-US" sz="110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04322" y="1988840"/>
                <a:ext cx="309400" cy="315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2</a:t>
                </a:r>
                <a:endParaRPr kumimoji="1" lang="ja-JP" altLang="en-US" sz="1100" dirty="0"/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3590580" y="1988840"/>
                <a:ext cx="309400" cy="315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4</a:t>
                </a:r>
                <a:endParaRPr kumimoji="1" lang="ja-JP" altLang="en-US" sz="1100" dirty="0"/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3783708" y="1988840"/>
                <a:ext cx="309400" cy="315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5</a:t>
                </a:r>
                <a:endParaRPr kumimoji="1" lang="ja-JP" altLang="en-US" sz="1100" dirty="0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4169961" y="1988840"/>
                <a:ext cx="309400" cy="315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7</a:t>
                </a:r>
                <a:endParaRPr kumimoji="1" lang="ja-JP" altLang="en-US" sz="1100" dirty="0"/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3976834" y="1988840"/>
                <a:ext cx="309400" cy="315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/>
                  <a:t>6</a:t>
                </a:r>
                <a:endParaRPr kumimoji="1" lang="ja-JP" altLang="en-US" sz="1100" dirty="0"/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>
                <a:off x="4363090" y="1988840"/>
                <a:ext cx="309400" cy="315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100" dirty="0"/>
                  <a:t>8</a:t>
                </a:r>
                <a:endParaRPr kumimoji="1" lang="ja-JP" altLang="en-US" sz="1100" dirty="0"/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>
                <a:off x="4556219" y="1988840"/>
                <a:ext cx="309400" cy="315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100" dirty="0" smtClean="0"/>
                  <a:t>9</a:t>
                </a:r>
                <a:endParaRPr kumimoji="1" lang="ja-JP" altLang="en-US" sz="1100" dirty="0"/>
              </a:p>
            </p:txBody>
          </p:sp>
        </p:grpSp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lum bright="-40000" contras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99" t="49747" r="17345" b="29381"/>
            <a:stretch/>
          </p:blipFill>
          <p:spPr bwMode="auto">
            <a:xfrm rot="5400000">
              <a:off x="3060859" y="4543955"/>
              <a:ext cx="2328528" cy="15138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" name="テキスト ボックス 12"/>
          <p:cNvSpPr txBox="1"/>
          <p:nvPr/>
        </p:nvSpPr>
        <p:spPr>
          <a:xfrm>
            <a:off x="1275459" y="3577751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EcoRI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2" name="グループ化 141"/>
          <p:cNvGrpSpPr/>
          <p:nvPr/>
        </p:nvGrpSpPr>
        <p:grpSpPr>
          <a:xfrm>
            <a:off x="1665310" y="1849283"/>
            <a:ext cx="3707906" cy="475790"/>
            <a:chOff x="2015212" y="2360712"/>
            <a:chExt cx="3707906" cy="475790"/>
          </a:xfrm>
        </p:grpSpPr>
        <p:cxnSp>
          <p:nvCxnSpPr>
            <p:cNvPr id="143" name="直線コネクタ 142"/>
            <p:cNvCxnSpPr/>
            <p:nvPr/>
          </p:nvCxnSpPr>
          <p:spPr>
            <a:xfrm>
              <a:off x="2524763" y="2728780"/>
              <a:ext cx="30240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グループ化 143"/>
            <p:cNvGrpSpPr/>
            <p:nvPr/>
          </p:nvGrpSpPr>
          <p:grpSpPr>
            <a:xfrm>
              <a:off x="2664000" y="2621058"/>
              <a:ext cx="684000" cy="215444"/>
              <a:chOff x="2649538" y="2621058"/>
              <a:chExt cx="684000" cy="215444"/>
            </a:xfrm>
          </p:grpSpPr>
          <p:sp>
            <p:nvSpPr>
              <p:cNvPr id="159" name="ホームベース 158"/>
              <p:cNvSpPr/>
              <p:nvPr/>
            </p:nvSpPr>
            <p:spPr>
              <a:xfrm>
                <a:off x="2649538" y="2656780"/>
                <a:ext cx="684000" cy="144000"/>
              </a:xfrm>
              <a:prstGeom prst="homePlat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テキスト ボックス 159"/>
              <p:cNvSpPr txBox="1"/>
              <p:nvPr/>
            </p:nvSpPr>
            <p:spPr>
              <a:xfrm>
                <a:off x="2762148" y="2621058"/>
                <a:ext cx="45878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i="1" dirty="0" smtClean="0">
                    <a:latin typeface="Arial" panose="020B0604020202020204" pitchFamily="34" charset="0"/>
                  </a:rPr>
                  <a:t>TUB</a:t>
                </a:r>
                <a:r>
                  <a:rPr kumimoji="1" lang="en-US" altLang="ja-JP" sz="800" dirty="0" smtClean="0">
                    <a:latin typeface="Arial" panose="020B0604020202020204" pitchFamily="34" charset="0"/>
                  </a:rPr>
                  <a:t>P</a:t>
                </a:r>
                <a:endParaRPr kumimoji="1" lang="ja-JP" altLang="en-US" sz="800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45" name="グループ化 144"/>
            <p:cNvGrpSpPr/>
            <p:nvPr/>
          </p:nvGrpSpPr>
          <p:grpSpPr>
            <a:xfrm>
              <a:off x="3357103" y="2621058"/>
              <a:ext cx="1080001" cy="215444"/>
              <a:chOff x="3357103" y="2621058"/>
              <a:chExt cx="1080001" cy="215444"/>
            </a:xfrm>
          </p:grpSpPr>
          <p:sp>
            <p:nvSpPr>
              <p:cNvPr id="157" name="正方形/長方形 156"/>
              <p:cNvSpPr/>
              <p:nvPr/>
            </p:nvSpPr>
            <p:spPr>
              <a:xfrm>
                <a:off x="3357103" y="2656780"/>
                <a:ext cx="1080001" cy="14400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テキスト ボックス 157"/>
              <p:cNvSpPr txBox="1"/>
              <p:nvPr/>
            </p:nvSpPr>
            <p:spPr>
              <a:xfrm>
                <a:off x="3567526" y="2621058"/>
                <a:ext cx="6591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i="1" dirty="0" err="1" smtClean="0">
                    <a:latin typeface="Arial" panose="020B0604020202020204" pitchFamily="34" charset="0"/>
                  </a:rPr>
                  <a:t>cPeUMPS</a:t>
                </a:r>
                <a:endParaRPr kumimoji="1" lang="ja-JP" altLang="en-US" sz="800" i="1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46" name="グループ化 145"/>
            <p:cNvGrpSpPr/>
            <p:nvPr/>
          </p:nvGrpSpPr>
          <p:grpSpPr>
            <a:xfrm>
              <a:off x="4437224" y="2621058"/>
              <a:ext cx="1008000" cy="215444"/>
              <a:chOff x="4437224" y="2621058"/>
              <a:chExt cx="1008000" cy="215444"/>
            </a:xfrm>
          </p:grpSpPr>
          <p:sp>
            <p:nvSpPr>
              <p:cNvPr id="155" name="正方形/長方形 154"/>
              <p:cNvSpPr/>
              <p:nvPr/>
            </p:nvSpPr>
            <p:spPr>
              <a:xfrm>
                <a:off x="4437224" y="2656780"/>
                <a:ext cx="1008000" cy="1440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テキスト ボックス 155"/>
              <p:cNvSpPr txBox="1"/>
              <p:nvPr/>
            </p:nvSpPr>
            <p:spPr>
              <a:xfrm>
                <a:off x="4715040" y="2621058"/>
                <a:ext cx="45236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i="1" dirty="0" smtClean="0">
                    <a:latin typeface="Arial" panose="020B0604020202020204" pitchFamily="34" charset="0"/>
                  </a:rPr>
                  <a:t>ACT</a:t>
                </a:r>
                <a:r>
                  <a:rPr kumimoji="1" lang="en-US" altLang="ja-JP" sz="800" dirty="0" smtClean="0">
                    <a:latin typeface="Arial" panose="020B0604020202020204" pitchFamily="34" charset="0"/>
                  </a:rPr>
                  <a:t>T</a:t>
                </a:r>
                <a:endParaRPr kumimoji="1" lang="ja-JP" altLang="en-US" sz="800" dirty="0"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147" name="直線コネクタ 146"/>
            <p:cNvCxnSpPr/>
            <p:nvPr/>
          </p:nvCxnSpPr>
          <p:spPr>
            <a:xfrm>
              <a:off x="5472000" y="2584780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テキスト ボックス 147"/>
            <p:cNvSpPr txBox="1"/>
            <p:nvPr/>
          </p:nvSpPr>
          <p:spPr>
            <a:xfrm>
              <a:off x="5301208" y="2360712"/>
              <a:ext cx="42191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KpnI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テキスト ボックス 148"/>
            <p:cNvSpPr txBox="1"/>
            <p:nvPr/>
          </p:nvSpPr>
          <p:spPr>
            <a:xfrm>
              <a:off x="2015212" y="2360712"/>
              <a:ext cx="119776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XbaI</a:t>
              </a:r>
              <a:r>
                <a:rPr kumimoji="1"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kumimoji="1" lang="en-US" altLang="ja-JP" sz="9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EcoRI</a:t>
              </a:r>
              <a:r>
                <a:rPr kumimoji="1"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kumimoji="1" lang="en-US" altLang="ja-JP" sz="9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HindIII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0" name="グループ化 149"/>
            <p:cNvGrpSpPr/>
            <p:nvPr/>
          </p:nvGrpSpPr>
          <p:grpSpPr>
            <a:xfrm>
              <a:off x="2322000" y="2537433"/>
              <a:ext cx="643899" cy="183319"/>
              <a:chOff x="2276872" y="2556000"/>
              <a:chExt cx="643899" cy="183319"/>
            </a:xfrm>
          </p:grpSpPr>
          <p:cxnSp>
            <p:nvCxnSpPr>
              <p:cNvPr id="151" name="直線コネクタ 150"/>
              <p:cNvCxnSpPr/>
              <p:nvPr/>
            </p:nvCxnSpPr>
            <p:spPr>
              <a:xfrm>
                <a:off x="2596771" y="2631319"/>
                <a:ext cx="0" cy="1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線コネクタ 151"/>
              <p:cNvCxnSpPr/>
              <p:nvPr/>
            </p:nvCxnSpPr>
            <p:spPr>
              <a:xfrm>
                <a:off x="2600896" y="2631319"/>
                <a:ext cx="0" cy="1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線コネクタ 152"/>
              <p:cNvCxnSpPr/>
              <p:nvPr/>
            </p:nvCxnSpPr>
            <p:spPr>
              <a:xfrm flipV="1">
                <a:off x="2596771" y="2556000"/>
                <a:ext cx="324000" cy="7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線コネクタ 153"/>
              <p:cNvCxnSpPr/>
              <p:nvPr/>
            </p:nvCxnSpPr>
            <p:spPr>
              <a:xfrm flipH="1" flipV="1">
                <a:off x="2276872" y="2556000"/>
                <a:ext cx="324024" cy="7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グループ化 32"/>
          <p:cNvGrpSpPr/>
          <p:nvPr/>
        </p:nvGrpSpPr>
        <p:grpSpPr>
          <a:xfrm>
            <a:off x="2122585" y="2495837"/>
            <a:ext cx="2726166" cy="465885"/>
            <a:chOff x="1466535" y="2495837"/>
            <a:chExt cx="2726166" cy="465885"/>
          </a:xfrm>
        </p:grpSpPr>
        <p:cxnSp>
          <p:nvCxnSpPr>
            <p:cNvPr id="162" name="直線コネクタ 161"/>
            <p:cNvCxnSpPr/>
            <p:nvPr/>
          </p:nvCxnSpPr>
          <p:spPr>
            <a:xfrm>
              <a:off x="3575450" y="2711877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/>
            <p:cNvCxnSpPr/>
            <p:nvPr/>
          </p:nvCxnSpPr>
          <p:spPr>
            <a:xfrm>
              <a:off x="1570410" y="2855878"/>
              <a:ext cx="252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ホームベース 163"/>
            <p:cNvSpPr/>
            <p:nvPr/>
          </p:nvSpPr>
          <p:spPr>
            <a:xfrm>
              <a:off x="1660298" y="2782000"/>
              <a:ext cx="576000" cy="144000"/>
            </a:xfrm>
            <a:prstGeom prst="homePlate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8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RBCS</a:t>
              </a:r>
              <a:r>
                <a:rPr kumimoji="1" lang="en-US" altLang="ja-JP" sz="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kumimoji="1" lang="ja-JP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2249655" y="2818000"/>
              <a:ext cx="216000" cy="7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/>
            <p:cNvGrpSpPr/>
            <p:nvPr/>
          </p:nvGrpSpPr>
          <p:grpSpPr>
            <a:xfrm>
              <a:off x="2488306" y="2746278"/>
              <a:ext cx="1080000" cy="215444"/>
              <a:chOff x="3370651" y="4475668"/>
              <a:chExt cx="1080000" cy="215444"/>
            </a:xfrm>
          </p:grpSpPr>
          <p:sp>
            <p:nvSpPr>
              <p:cNvPr id="177" name="正方形/長方形 176"/>
              <p:cNvSpPr/>
              <p:nvPr/>
            </p:nvSpPr>
            <p:spPr>
              <a:xfrm>
                <a:off x="3370651" y="4511390"/>
                <a:ext cx="1080000" cy="14400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テキスト ボックス 177"/>
              <p:cNvSpPr txBox="1"/>
              <p:nvPr/>
            </p:nvSpPr>
            <p:spPr>
              <a:xfrm>
                <a:off x="3581074" y="4475668"/>
                <a:ext cx="6591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i="1" dirty="0" err="1" smtClean="0">
                    <a:latin typeface="Arial" panose="020B0604020202020204" pitchFamily="34" charset="0"/>
                  </a:rPr>
                  <a:t>cPeUMPS</a:t>
                </a:r>
                <a:endParaRPr kumimoji="1" lang="ja-JP" altLang="en-US" sz="800" i="1" dirty="0"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167" name="直線コネクタ 166"/>
            <p:cNvCxnSpPr/>
            <p:nvPr/>
          </p:nvCxnSpPr>
          <p:spPr>
            <a:xfrm>
              <a:off x="2488568" y="2711877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テキスト ボックス 167"/>
            <p:cNvSpPr txBox="1"/>
            <p:nvPr/>
          </p:nvSpPr>
          <p:spPr>
            <a:xfrm>
              <a:off x="2344553" y="2495837"/>
              <a:ext cx="42191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NcoI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テキスト ボックス 168"/>
            <p:cNvSpPr txBox="1"/>
            <p:nvPr/>
          </p:nvSpPr>
          <p:spPr>
            <a:xfrm>
              <a:off x="3266735" y="2495837"/>
              <a:ext cx="5180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HindIII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0" name="直線コネクタ 169"/>
            <p:cNvCxnSpPr/>
            <p:nvPr/>
          </p:nvCxnSpPr>
          <p:spPr>
            <a:xfrm>
              <a:off x="1637655" y="2711877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テキスト ボックス 170"/>
            <p:cNvSpPr txBox="1"/>
            <p:nvPr/>
          </p:nvSpPr>
          <p:spPr>
            <a:xfrm>
              <a:off x="1466535" y="2495837"/>
              <a:ext cx="42191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XbaI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2" name="直線コネクタ 171"/>
            <p:cNvCxnSpPr/>
            <p:nvPr/>
          </p:nvCxnSpPr>
          <p:spPr>
            <a:xfrm>
              <a:off x="3941575" y="2711877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テキスト ボックス 172"/>
            <p:cNvSpPr txBox="1"/>
            <p:nvPr/>
          </p:nvSpPr>
          <p:spPr>
            <a:xfrm>
              <a:off x="3770791" y="2495837"/>
              <a:ext cx="42191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KpnI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74" name="グループ化 173"/>
            <p:cNvGrpSpPr/>
            <p:nvPr/>
          </p:nvGrpSpPr>
          <p:grpSpPr>
            <a:xfrm>
              <a:off x="3482815" y="2746278"/>
              <a:ext cx="532518" cy="215444"/>
              <a:chOff x="4365160" y="4491055"/>
              <a:chExt cx="532518" cy="215444"/>
            </a:xfrm>
          </p:grpSpPr>
          <p:sp>
            <p:nvSpPr>
              <p:cNvPr id="175" name="正方形/長方形 174"/>
              <p:cNvSpPr/>
              <p:nvPr/>
            </p:nvSpPr>
            <p:spPr>
              <a:xfrm>
                <a:off x="4451419" y="4526777"/>
                <a:ext cx="360000" cy="144000"/>
              </a:xfrm>
              <a:prstGeom prst="rect">
                <a:avLst/>
              </a:prstGeom>
              <a:pattFill prst="pct20">
                <a:fgClr>
                  <a:schemeClr val="tx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テキスト ボックス 175"/>
              <p:cNvSpPr txBox="1"/>
              <p:nvPr/>
            </p:nvSpPr>
            <p:spPr>
              <a:xfrm>
                <a:off x="4365160" y="4491055"/>
                <a:ext cx="5325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i="1" dirty="0" smtClean="0">
                    <a:latin typeface="Arial" panose="020B0604020202020204" pitchFamily="34" charset="0"/>
                  </a:rPr>
                  <a:t>RBCS</a:t>
                </a:r>
                <a:r>
                  <a:rPr kumimoji="1" lang="en-US" altLang="ja-JP" sz="800" dirty="0" smtClean="0">
                    <a:latin typeface="Arial" panose="020B0604020202020204" pitchFamily="34" charset="0"/>
                  </a:rPr>
                  <a:t>T</a:t>
                </a:r>
                <a:endParaRPr kumimoji="1" lang="ja-JP" altLang="en-US" sz="800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43" name="テキスト ボックス 42"/>
          <p:cNvSpPr txBox="1"/>
          <p:nvPr/>
        </p:nvSpPr>
        <p:spPr>
          <a:xfrm>
            <a:off x="5481246" y="2078852"/>
            <a:ext cx="4972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pUT1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5481246" y="2715501"/>
            <a:ext cx="4972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pUT2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直線コネクタ 44"/>
          <p:cNvCxnSpPr/>
          <p:nvPr/>
        </p:nvCxnSpPr>
        <p:spPr>
          <a:xfrm>
            <a:off x="1080000" y="1118544"/>
            <a:ext cx="460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1152000" y="938544"/>
            <a:ext cx="0" cy="18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線コネクタ 179"/>
          <p:cNvCxnSpPr/>
          <p:nvPr/>
        </p:nvCxnSpPr>
        <p:spPr>
          <a:xfrm>
            <a:off x="4032000" y="938544"/>
            <a:ext cx="0" cy="18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線コネクタ 180"/>
          <p:cNvCxnSpPr/>
          <p:nvPr/>
        </p:nvCxnSpPr>
        <p:spPr>
          <a:xfrm>
            <a:off x="5148000" y="938544"/>
            <a:ext cx="0" cy="18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線コネクタ 181"/>
          <p:cNvCxnSpPr/>
          <p:nvPr/>
        </p:nvCxnSpPr>
        <p:spPr>
          <a:xfrm>
            <a:off x="5544000" y="938544"/>
            <a:ext cx="0" cy="18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線コネクタ 182"/>
          <p:cNvCxnSpPr/>
          <p:nvPr/>
        </p:nvCxnSpPr>
        <p:spPr>
          <a:xfrm>
            <a:off x="5328000" y="938544"/>
            <a:ext cx="0" cy="18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線コネクタ 183"/>
          <p:cNvCxnSpPr/>
          <p:nvPr/>
        </p:nvCxnSpPr>
        <p:spPr>
          <a:xfrm>
            <a:off x="5616000" y="938544"/>
            <a:ext cx="0" cy="18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/>
          <p:cNvSpPr/>
          <p:nvPr/>
        </p:nvSpPr>
        <p:spPr>
          <a:xfrm>
            <a:off x="3060000" y="1152000"/>
            <a:ext cx="1332000" cy="36000"/>
          </a:xfrm>
          <a:prstGeom prst="rect">
            <a:avLst/>
          </a:prstGeom>
          <a:pattFill prst="pct7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052736" y="705108"/>
            <a:ext cx="253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3895484" y="705108"/>
            <a:ext cx="253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4980032" y="705108"/>
            <a:ext cx="253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5191628" y="705108"/>
            <a:ext cx="253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5517232" y="705108"/>
            <a:ext cx="253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5373216" y="705108"/>
            <a:ext cx="3113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Xb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直線コネクタ 50"/>
          <p:cNvCxnSpPr/>
          <p:nvPr/>
        </p:nvCxnSpPr>
        <p:spPr>
          <a:xfrm>
            <a:off x="5341420" y="1280592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5328000" y="1280592"/>
            <a:ext cx="425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 kb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260409" y="1208584"/>
            <a:ext cx="10278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PeUMPS </a:t>
            </a:r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グループ化 34"/>
          <p:cNvGrpSpPr/>
          <p:nvPr/>
        </p:nvGrpSpPr>
        <p:grpSpPr>
          <a:xfrm>
            <a:off x="4762406" y="3080792"/>
            <a:ext cx="466794" cy="215444"/>
            <a:chOff x="3570033" y="3148932"/>
            <a:chExt cx="466794" cy="215444"/>
          </a:xfrm>
        </p:grpSpPr>
        <p:cxnSp>
          <p:nvCxnSpPr>
            <p:cNvPr id="8" name="直線コネクタ 7"/>
            <p:cNvCxnSpPr/>
            <p:nvPr/>
          </p:nvCxnSpPr>
          <p:spPr>
            <a:xfrm>
              <a:off x="3623430" y="3148932"/>
              <a:ext cx="36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/>
            <p:cNvSpPr txBox="1"/>
            <p:nvPr/>
          </p:nvSpPr>
          <p:spPr>
            <a:xfrm>
              <a:off x="3570033" y="3148932"/>
              <a:ext cx="46679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0.5 kb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692696" y="705108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692696" y="1861890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692696" y="344083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二等辺三角形 1"/>
          <p:cNvSpPr/>
          <p:nvPr/>
        </p:nvSpPr>
        <p:spPr>
          <a:xfrm rot="16200000">
            <a:off x="3215898" y="4794978"/>
            <a:ext cx="101481" cy="92913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二等辺三角形 135"/>
          <p:cNvSpPr/>
          <p:nvPr/>
        </p:nvSpPr>
        <p:spPr>
          <a:xfrm rot="16200000">
            <a:off x="3229488" y="5385675"/>
            <a:ext cx="101481" cy="92913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二等辺三角形 136"/>
          <p:cNvSpPr/>
          <p:nvPr/>
        </p:nvSpPr>
        <p:spPr>
          <a:xfrm rot="16200000">
            <a:off x="4908966" y="4344052"/>
            <a:ext cx="101481" cy="92913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正方形/長方形 139"/>
          <p:cNvSpPr/>
          <p:nvPr/>
        </p:nvSpPr>
        <p:spPr>
          <a:xfrm rot="16200000">
            <a:off x="3919723" y="5878791"/>
            <a:ext cx="63438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M4-1D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M4-1C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M4-1A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M4-1B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M4-2A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M4-2B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M4-2D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M4-2E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正方形/長方形 140"/>
          <p:cNvSpPr/>
          <p:nvPr/>
        </p:nvSpPr>
        <p:spPr>
          <a:xfrm rot="16200000">
            <a:off x="2231887" y="5890708"/>
            <a:ext cx="63438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M4-1D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M4-1C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M4-1A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M4-1B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M4-2A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M4-2B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M4-2D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M4-2E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2838521" y="9273480"/>
            <a:ext cx="824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Fig. S2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6751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9277</TotalTime>
  <Words>95</Words>
  <Application>Microsoft Office PowerPoint</Application>
  <PresentationFormat>A4 210 x 297 mm</PresentationFormat>
  <Paragraphs>86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 Kasai</dc:creator>
  <cp:lastModifiedBy>Yuki Kasai</cp:lastModifiedBy>
  <cp:revision>114</cp:revision>
  <cp:lastPrinted>2015-01-23T12:36:40Z</cp:lastPrinted>
  <dcterms:created xsi:type="dcterms:W3CDTF">2014-12-23T05:03:23Z</dcterms:created>
  <dcterms:modified xsi:type="dcterms:W3CDTF">2015-05-28T04:09:17Z</dcterms:modified>
</cp:coreProperties>
</file>