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23118-D62D-4866-85A7-07C5C5768B74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D899-ED51-4454-BB82-05DC786A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560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23118-D62D-4866-85A7-07C5C5768B74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D899-ED51-4454-BB82-05DC786A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493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23118-D62D-4866-85A7-07C5C5768B74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D899-ED51-4454-BB82-05DC786A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453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23118-D62D-4866-85A7-07C5C5768B74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D899-ED51-4454-BB82-05DC786A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315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23118-D62D-4866-85A7-07C5C5768B74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D899-ED51-4454-BB82-05DC786A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752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23118-D62D-4866-85A7-07C5C5768B74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D899-ED51-4454-BB82-05DC786A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531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23118-D62D-4866-85A7-07C5C5768B74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D899-ED51-4454-BB82-05DC786A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663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23118-D62D-4866-85A7-07C5C5768B74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D899-ED51-4454-BB82-05DC786A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888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23118-D62D-4866-85A7-07C5C5768B74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D899-ED51-4454-BB82-05DC786A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771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23118-D62D-4866-85A7-07C5C5768B74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D899-ED51-4454-BB82-05DC786A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85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23118-D62D-4866-85A7-07C5C5768B74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ECD899-ED51-4454-BB82-05DC786A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382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23118-D62D-4866-85A7-07C5C5768B74}" type="datetimeFigureOut">
              <a:rPr lang="en-US" smtClean="0"/>
              <a:t>4/7/2015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CD899-ED51-4454-BB82-05DC786A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752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0681" y="378824"/>
            <a:ext cx="4169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55303" y="2743201"/>
            <a:ext cx="1524000" cy="381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Informed consent, screening</a:t>
            </a:r>
            <a:endParaRPr lang="en-US" sz="1400" dirty="0">
              <a:solidFill>
                <a:schemeClr val="tx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179302" y="2743200"/>
          <a:ext cx="54102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1700"/>
                <a:gridCol w="901700"/>
                <a:gridCol w="901700"/>
                <a:gridCol w="901700"/>
                <a:gridCol w="1803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Cycle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Cycle 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Cycle 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Cycle 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Observation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98380" y="1274580"/>
            <a:ext cx="1301703" cy="683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18288" tIns="18288" rIns="18288" bIns="18288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C1, D3 vaccine 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site biopsy, 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blood collection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283163" y="1953886"/>
            <a:ext cx="0" cy="77111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005770" y="1915796"/>
            <a:ext cx="0" cy="809209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Brace 11"/>
          <p:cNvSpPr/>
          <p:nvPr/>
        </p:nvSpPr>
        <p:spPr>
          <a:xfrm rot="16200000" flipH="1">
            <a:off x="5575808" y="759017"/>
            <a:ext cx="609599" cy="5402606"/>
          </a:xfrm>
          <a:prstGeom prst="rightBrace">
            <a:avLst>
              <a:gd name="adj1" fmla="val 181307"/>
              <a:gd name="adj2" fmla="val 4984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426652" y="3716791"/>
            <a:ext cx="920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6 months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29499" y="1274580"/>
            <a:ext cx="1301703" cy="6832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18288" tIns="18288" rIns="18288" bIns="18288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C4, D3 vaccine 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site biopsy, 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blood collection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589503" y="2743200"/>
            <a:ext cx="1524000" cy="381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5-year long-term follow-up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104100" y="3135421"/>
            <a:ext cx="0" cy="699589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903554" y="3760795"/>
            <a:ext cx="2390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Radiologic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assessment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(Body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CT scans, brain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MRI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26653" y="3822974"/>
            <a:ext cx="23903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Radiologic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assessment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(Body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CT scans, brain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MRI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8621820" y="3129810"/>
            <a:ext cx="0" cy="76954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ight Arrow 23"/>
          <p:cNvSpPr/>
          <p:nvPr/>
        </p:nvSpPr>
        <p:spPr>
          <a:xfrm>
            <a:off x="9982201" y="2543226"/>
            <a:ext cx="630697" cy="780951"/>
          </a:xfrm>
          <a:prstGeom prst="rightArrow">
            <a:avLst>
              <a:gd name="adj1" fmla="val 50000"/>
              <a:gd name="adj2" fmla="val 7586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6777146" y="2456950"/>
            <a:ext cx="0" cy="286251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8592438" y="2482972"/>
            <a:ext cx="0" cy="26022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5771094" y="2476633"/>
            <a:ext cx="0" cy="26022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4727454" y="2137950"/>
            <a:ext cx="260584" cy="2400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27432" tIns="27432" rIns="27432" bIns="27432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4885247" y="2470812"/>
            <a:ext cx="0" cy="26022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909513" y="2136724"/>
            <a:ext cx="260584" cy="2400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27432" tIns="27432" rIns="27432" bIns="27432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4004433" y="2471027"/>
            <a:ext cx="0" cy="260228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3071713" y="2488434"/>
            <a:ext cx="0" cy="236571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2926507" y="2130959"/>
            <a:ext cx="260584" cy="2400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27432" tIns="27432" rIns="27432" bIns="27432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640802" y="2143838"/>
            <a:ext cx="260584" cy="2400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27432" tIns="27432" rIns="27432" bIns="27432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646854" y="2143715"/>
            <a:ext cx="260584" cy="2400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27432" tIns="27432" rIns="27432" bIns="27432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8464785" y="2158228"/>
            <a:ext cx="260584" cy="2400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27432" tIns="27432" rIns="27432" bIns="27432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97202" y="237446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*</a:t>
            </a:r>
            <a:endParaRPr lang="en-US" sz="28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5711072" y="237446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*</a:t>
            </a:r>
            <a:endParaRPr lang="en-US" sz="28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4805937" y="239650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*</a:t>
            </a:r>
            <a:endParaRPr lang="en-US" sz="28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3941533" y="2387341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*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413911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69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Johns Hopkins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</dc:title>
  <dc:creator>Carrie Gardner</dc:creator>
  <cp:lastModifiedBy>Carrie Gardner</cp:lastModifiedBy>
  <cp:revision>8</cp:revision>
  <dcterms:created xsi:type="dcterms:W3CDTF">2015-04-07T17:36:43Z</dcterms:created>
  <dcterms:modified xsi:type="dcterms:W3CDTF">2015-04-07T17:42:15Z</dcterms:modified>
</cp:coreProperties>
</file>