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92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04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2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42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1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3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9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4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75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8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3BFF-677B-4777-9A7F-D4AAFBE60C8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3BB3F-2F9C-490A-87B3-41E82FBC5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2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286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1</a:t>
            </a:r>
            <a:r>
              <a:rPr lang="en-US" sz="1200" b="1" dirty="0" smtClean="0"/>
              <a:t>. </a:t>
            </a:r>
            <a:r>
              <a:rPr lang="en-US" sz="1200" dirty="0" smtClean="0"/>
              <a:t>Ingenuity interaction networks for the miRNAs reorganized in aggressive high-risk metastatic neuroblastoma. All networks identified by IPA converge at biological functions that endorses </a:t>
            </a:r>
            <a:r>
              <a:rPr lang="en-US" sz="1200" dirty="0" err="1" smtClean="0"/>
              <a:t>metastatsis</a:t>
            </a:r>
            <a:r>
              <a:rPr lang="en-US" sz="1200" dirty="0" smtClean="0"/>
              <a:t> and, thereby signify their role as metastamiRs</a:t>
            </a:r>
            <a:endParaRPr lang="en-US" sz="12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1"/>
          <a:stretch/>
        </p:blipFill>
        <p:spPr bwMode="auto">
          <a:xfrm>
            <a:off x="762000" y="1088932"/>
            <a:ext cx="7772400" cy="53880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32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</TotalTime>
  <Words>37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OUHSC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Aravindan, Natarajan  (HSC)</dc:creator>
  <cp:lastModifiedBy>Aravindan, Natarajan  (HSC)</cp:lastModifiedBy>
  <cp:revision>5</cp:revision>
  <cp:lastPrinted>2014-10-02T21:35:30Z</cp:lastPrinted>
  <dcterms:created xsi:type="dcterms:W3CDTF">2014-09-29T16:14:19Z</dcterms:created>
  <dcterms:modified xsi:type="dcterms:W3CDTF">2014-10-03T19:24:01Z</dcterms:modified>
</cp:coreProperties>
</file>