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48" autoAdjust="0"/>
    <p:restoredTop sz="94660"/>
  </p:normalViewPr>
  <p:slideViewPr>
    <p:cSldViewPr>
      <p:cViewPr varScale="1">
        <p:scale>
          <a:sx n="112" d="100"/>
          <a:sy n="112" d="100"/>
        </p:scale>
        <p:origin x="-22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392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93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17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63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21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2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10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36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35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398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85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289C6-78E5-4788-B080-16A663A27EC0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079C4-3B85-4A69-82A4-8ABE9C802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63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69999" y="310233"/>
            <a:ext cx="66024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Supplementary Figure 2</a:t>
            </a:r>
            <a:r>
              <a:rPr lang="en-US" sz="1200" b="1" dirty="0" smtClean="0"/>
              <a:t>. </a:t>
            </a:r>
            <a:r>
              <a:rPr lang="en-US" sz="1200" dirty="0" smtClean="0"/>
              <a:t>Ingenuity pathway analysis: Heat map showing the association of the identified metastamiRs in multiple tumor systems. Box sizes correspond to the number of focus molecules and the color intensity is the –log(p-value). Numerical labels in the boxes corresponds to the tumor type. </a:t>
            </a:r>
            <a:endParaRPr lang="en-US" sz="1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371600"/>
            <a:ext cx="6602413" cy="5048250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0205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OUHSC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Aravindan, Natarajan  (HSC)</dc:creator>
  <cp:lastModifiedBy>Aravindan, Natarajan  (HSC)</cp:lastModifiedBy>
  <cp:revision>4</cp:revision>
  <cp:lastPrinted>2014-10-03T20:52:04Z</cp:lastPrinted>
  <dcterms:created xsi:type="dcterms:W3CDTF">2014-09-29T17:19:53Z</dcterms:created>
  <dcterms:modified xsi:type="dcterms:W3CDTF">2014-10-03T20:52:11Z</dcterms:modified>
</cp:coreProperties>
</file>