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 varScale="1">
        <p:scale>
          <a:sx n="112" d="100"/>
          <a:sy n="112" d="100"/>
        </p:scale>
        <p:origin x="-159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5324AD-53F0-48B1-8EB8-202E872081D2}" type="datetimeFigureOut">
              <a:rPr lang="en-US" smtClean="0"/>
              <a:t>2/18/2015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1AED7B-7C24-4618-BA4D-978E3E082A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73270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5324AD-53F0-48B1-8EB8-202E872081D2}" type="datetimeFigureOut">
              <a:rPr lang="en-US" smtClean="0"/>
              <a:t>2/18/2015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1AED7B-7C24-4618-BA4D-978E3E082A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99409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5324AD-53F0-48B1-8EB8-202E872081D2}" type="datetimeFigureOut">
              <a:rPr lang="en-US" smtClean="0"/>
              <a:t>2/18/2015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1AED7B-7C24-4618-BA4D-978E3E082A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98893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5324AD-53F0-48B1-8EB8-202E872081D2}" type="datetimeFigureOut">
              <a:rPr lang="en-US" smtClean="0"/>
              <a:t>2/18/2015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1AED7B-7C24-4618-BA4D-978E3E082A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48704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5324AD-53F0-48B1-8EB8-202E872081D2}" type="datetimeFigureOut">
              <a:rPr lang="en-US" smtClean="0"/>
              <a:t>2/18/2015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1AED7B-7C24-4618-BA4D-978E3E082A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02475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5324AD-53F0-48B1-8EB8-202E872081D2}" type="datetimeFigureOut">
              <a:rPr lang="en-US" smtClean="0"/>
              <a:t>2/18/2015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1AED7B-7C24-4618-BA4D-978E3E082A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40867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5324AD-53F0-48B1-8EB8-202E872081D2}" type="datetimeFigureOut">
              <a:rPr lang="en-US" smtClean="0"/>
              <a:t>2/18/2015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1AED7B-7C24-4618-BA4D-978E3E082A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92352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5324AD-53F0-48B1-8EB8-202E872081D2}" type="datetimeFigureOut">
              <a:rPr lang="en-US" smtClean="0"/>
              <a:t>2/18/2015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1AED7B-7C24-4618-BA4D-978E3E082A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95798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5324AD-53F0-48B1-8EB8-202E872081D2}" type="datetimeFigureOut">
              <a:rPr lang="en-US" smtClean="0"/>
              <a:t>2/18/2015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1AED7B-7C24-4618-BA4D-978E3E082A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15032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5324AD-53F0-48B1-8EB8-202E872081D2}" type="datetimeFigureOut">
              <a:rPr lang="en-US" smtClean="0"/>
              <a:t>2/18/2015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1AED7B-7C24-4618-BA4D-978E3E082A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17187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5324AD-53F0-48B1-8EB8-202E872081D2}" type="datetimeFigureOut">
              <a:rPr lang="en-US" smtClean="0"/>
              <a:t>2/18/2015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1AED7B-7C24-4618-BA4D-978E3E082A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03776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5324AD-53F0-48B1-8EB8-202E872081D2}" type="datetimeFigureOut">
              <a:rPr lang="en-US" smtClean="0"/>
              <a:t>2/18/2015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1AED7B-7C24-4618-BA4D-978E3E082A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939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762001" y="685800"/>
            <a:ext cx="76962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200" b="1" dirty="0" smtClean="0"/>
              <a:t>Supplementary Figure </a:t>
            </a:r>
            <a:r>
              <a:rPr lang="en-US" sz="1200" b="1" dirty="0" smtClean="0"/>
              <a:t>4. </a:t>
            </a:r>
            <a:r>
              <a:rPr lang="en-US" sz="1200" dirty="0" smtClean="0"/>
              <a:t>Kaplan Meier plots showing clinical outcomes in a cohort of 88 neuroblastoma patients in association with the expression pattern of</a:t>
            </a:r>
            <a:r>
              <a:rPr lang="en-US" sz="1200" i="1" dirty="0" smtClean="0"/>
              <a:t> </a:t>
            </a:r>
            <a:r>
              <a:rPr lang="en-US" sz="1200" dirty="0" smtClean="0"/>
              <a:t>metastamiRs’ targets NOS3, ESR1, SELE, KRTAP1-1, MMP3, NF2, ELK-1, CXCR4, ADAMTS-1, ICAM-1, EGFR and ATK-1. All these targets showed induced expression levels in MSDACs (compared to parental SH-SY5Y) and manifold of metastatic tumors (compared with non-metastatic </a:t>
            </a:r>
            <a:r>
              <a:rPr lang="en-US" sz="1200" dirty="0" err="1" smtClean="0"/>
              <a:t>xenograft</a:t>
            </a:r>
            <a:r>
              <a:rPr lang="en-US" sz="1200" dirty="0" smtClean="0"/>
              <a:t>) as examined with immunoblotting. 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762000" y="1676062"/>
            <a:ext cx="7696200" cy="4513072"/>
            <a:chOff x="762000" y="1676062"/>
            <a:chExt cx="7696200" cy="4513072"/>
          </a:xfrm>
        </p:grpSpPr>
        <p:pic>
          <p:nvPicPr>
            <p:cNvPr id="1045" name="Picture 21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88999" y="1981200"/>
              <a:ext cx="1828800" cy="1346872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46" name="Picture 2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68598" y="1981200"/>
              <a:ext cx="1828800" cy="1346871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48" name="Picture 24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527799" y="1981200"/>
              <a:ext cx="1828800" cy="1346872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49" name="Picture 25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88999" y="3370059"/>
              <a:ext cx="1828800" cy="1361848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50" name="Picture 26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68598" y="3370059"/>
              <a:ext cx="1828800" cy="1361848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52" name="Picture 28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527799" y="3365742"/>
              <a:ext cx="1828800" cy="1350268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53" name="Picture 29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88999" y="4772357"/>
              <a:ext cx="1828800" cy="1346871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54" name="Picture 30"/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68598" y="4776341"/>
              <a:ext cx="1828800" cy="1338902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55" name="Picture 31"/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48200" y="4763739"/>
              <a:ext cx="1828800" cy="1364105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56" name="Picture 32"/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527799" y="4763739"/>
              <a:ext cx="1828800" cy="1364105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26" name="Picture 2"/>
            <p:cNvPicPr>
              <a:picLocks noChangeArrowheads="1"/>
            </p:cNvPicPr>
            <p:nvPr/>
          </p:nvPicPr>
          <p:blipFill rotWithShape="1"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02" t="3370" r="16364" b="3237"/>
            <a:stretch/>
          </p:blipFill>
          <p:spPr bwMode="auto">
            <a:xfrm>
              <a:off x="4648200" y="3378595"/>
              <a:ext cx="1828800" cy="1353312"/>
            </a:xfrm>
            <a:prstGeom prst="rect">
              <a:avLst/>
            </a:prstGeom>
            <a:noFill/>
            <a:ln w="9525">
              <a:solidFill>
                <a:schemeClr val="bg1">
                  <a:lumMod val="50000"/>
                </a:schemeClr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pic>
        <p:sp>
          <p:nvSpPr>
            <p:cNvPr id="3" name="TextBox 2"/>
            <p:cNvSpPr txBox="1"/>
            <p:nvPr/>
          </p:nvSpPr>
          <p:spPr>
            <a:xfrm>
              <a:off x="5524884" y="3357274"/>
              <a:ext cx="380232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700" b="1" dirty="0" smtClean="0"/>
                <a:t>VEGF</a:t>
              </a:r>
              <a:endParaRPr lang="en-US" sz="700" b="1" dirty="0"/>
            </a:p>
          </p:txBody>
        </p:sp>
        <p:pic>
          <p:nvPicPr>
            <p:cNvPr id="1028" name="Picture 4" descr="http://hgserver1.amc.nl/r2/graph/kaplanlast_quartile_nbadam88_VEGFA_210512_s_at-14123716228666.png"/>
            <p:cNvPicPr>
              <a:picLocks noChangeAspect="1" noChangeArrowheads="1"/>
            </p:cNvPicPr>
            <p:nvPr/>
          </p:nvPicPr>
          <p:blipFill rotWithShape="1"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3550" t="9560" r="10773" b="85803"/>
            <a:stretch/>
          </p:blipFill>
          <p:spPr bwMode="auto">
            <a:xfrm>
              <a:off x="880532" y="1676062"/>
              <a:ext cx="525128" cy="27432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" name="Picture 4" descr="http://hgserver1.amc.nl/r2/graph/kaplanlast_quartile_nbadam88_VEGFA_210512_s_at-14123716228666.png"/>
            <p:cNvPicPr>
              <a:picLocks noChangeAspect="1" noChangeArrowheads="1"/>
            </p:cNvPicPr>
            <p:nvPr/>
          </p:nvPicPr>
          <p:blipFill rotWithShape="1"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3550" t="14196" r="10773" b="81167"/>
            <a:stretch/>
          </p:blipFill>
          <p:spPr bwMode="auto">
            <a:xfrm>
              <a:off x="1676400" y="1700787"/>
              <a:ext cx="525126" cy="27432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" name="Rectangle 3"/>
            <p:cNvSpPr/>
            <p:nvPr/>
          </p:nvSpPr>
          <p:spPr>
            <a:xfrm>
              <a:off x="762000" y="1693334"/>
              <a:ext cx="7696200" cy="4495800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029" name="Picture 5"/>
            <p:cNvPicPr>
              <a:picLocks noChangeArrowheads="1"/>
            </p:cNvPicPr>
            <p:nvPr/>
          </p:nvPicPr>
          <p:blipFill rotWithShape="1"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593" t="4165" r="8307" b="3900"/>
            <a:stretch/>
          </p:blipFill>
          <p:spPr bwMode="auto">
            <a:xfrm>
              <a:off x="4656667" y="1983226"/>
              <a:ext cx="1828800" cy="1353312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pic>
        <p:sp>
          <p:nvSpPr>
            <p:cNvPr id="22" name="TextBox 21"/>
            <p:cNvSpPr txBox="1"/>
            <p:nvPr/>
          </p:nvSpPr>
          <p:spPr>
            <a:xfrm>
              <a:off x="5469467" y="1983226"/>
              <a:ext cx="434734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700" b="1" dirty="0" smtClean="0"/>
                <a:t>MMP9</a:t>
              </a:r>
              <a:endParaRPr lang="en-US" sz="700" b="1" dirty="0"/>
            </a:p>
          </p:txBody>
        </p:sp>
      </p:grpSp>
    </p:spTree>
    <p:extLst>
      <p:ext uri="{BB962C8B-B14F-4D97-AF65-F5344CB8AC3E}">
        <p14:creationId xmlns:p14="http://schemas.microsoft.com/office/powerpoint/2010/main" val="36438341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146</TotalTime>
  <Words>84</Words>
  <Application>Microsoft Office PowerPoint</Application>
  <PresentationFormat>On-screen Show (4:3)</PresentationFormat>
  <Paragraphs>3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OUHSC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Aravindan, Natarajan  (HSC)</dc:creator>
  <cp:lastModifiedBy>Aravindan, Natarajan  (HSC)</cp:lastModifiedBy>
  <cp:revision>16</cp:revision>
  <dcterms:created xsi:type="dcterms:W3CDTF">2014-09-18T15:26:38Z</dcterms:created>
  <dcterms:modified xsi:type="dcterms:W3CDTF">2015-02-18T16:54:08Z</dcterms:modified>
</cp:coreProperties>
</file>